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67"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302" r:id="rId36"/>
    <p:sldId id="303" r:id="rId37"/>
    <p:sldId id="291" r:id="rId38"/>
    <p:sldId id="292" r:id="rId39"/>
    <p:sldId id="293" r:id="rId40"/>
    <p:sldId id="294" r:id="rId41"/>
    <p:sldId id="295" r:id="rId42"/>
    <p:sldId id="296" r:id="rId43"/>
    <p:sldId id="297" r:id="rId44"/>
    <p:sldId id="298" r:id="rId45"/>
    <p:sldId id="299" r:id="rId46"/>
    <p:sldId id="300" r:id="rId47"/>
    <p:sldId id="301" r:id="rId48"/>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0C40A746-7DF4-4213-9D49-41155DA78638}" type="datetimeFigureOut">
              <a:rPr lang="lt-LT" smtClean="0"/>
              <a:t>2018.02.20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90A882-1DAA-4AC8-B615-CF4292ECED0A}" type="slidenum">
              <a:rPr lang="lt-LT" smtClean="0"/>
              <a:t>‹#›</a:t>
            </a:fld>
            <a:endParaRPr lang="lt-LT"/>
          </a:p>
        </p:txBody>
      </p:sp>
    </p:spTree>
    <p:extLst>
      <p:ext uri="{BB962C8B-B14F-4D97-AF65-F5344CB8AC3E}">
        <p14:creationId xmlns:p14="http://schemas.microsoft.com/office/powerpoint/2010/main" val="1032832901"/>
      </p:ext>
    </p:extLst>
  </p:cSld>
  <p:clrMapOvr>
    <a:masterClrMapping/>
  </p:clrMapOvr>
  <p:transition spd="slow" advClick="0" advTm="1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0C40A746-7DF4-4213-9D49-41155DA78638}" type="datetimeFigureOut">
              <a:rPr lang="lt-LT" smtClean="0"/>
              <a:t>2018.02.20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90A882-1DAA-4AC8-B615-CF4292ECED0A}" type="slidenum">
              <a:rPr lang="lt-LT" smtClean="0"/>
              <a:t>‹#›</a:t>
            </a:fld>
            <a:endParaRPr lang="lt-LT"/>
          </a:p>
        </p:txBody>
      </p:sp>
    </p:spTree>
    <p:extLst>
      <p:ext uri="{BB962C8B-B14F-4D97-AF65-F5344CB8AC3E}">
        <p14:creationId xmlns:p14="http://schemas.microsoft.com/office/powerpoint/2010/main" val="3581673597"/>
      </p:ext>
    </p:extLst>
  </p:cSld>
  <p:clrMapOvr>
    <a:masterClrMapping/>
  </p:clrMapOvr>
  <p:transition spd="slow" advClick="0" advTm="1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0C40A746-7DF4-4213-9D49-41155DA78638}" type="datetimeFigureOut">
              <a:rPr lang="lt-LT" smtClean="0"/>
              <a:t>2018.02.20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90A882-1DAA-4AC8-B615-CF4292ECED0A}" type="slidenum">
              <a:rPr lang="lt-LT" smtClean="0"/>
              <a:t>‹#›</a:t>
            </a:fld>
            <a:endParaRPr lang="lt-LT"/>
          </a:p>
        </p:txBody>
      </p:sp>
    </p:spTree>
    <p:extLst>
      <p:ext uri="{BB962C8B-B14F-4D97-AF65-F5344CB8AC3E}">
        <p14:creationId xmlns:p14="http://schemas.microsoft.com/office/powerpoint/2010/main" val="2201586847"/>
      </p:ext>
    </p:extLst>
  </p:cSld>
  <p:clrMapOvr>
    <a:masterClrMapping/>
  </p:clrMapOvr>
  <p:transition spd="slow" advClick="0" advTm="1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0C40A746-7DF4-4213-9D49-41155DA78638}" type="datetimeFigureOut">
              <a:rPr lang="lt-LT" smtClean="0"/>
              <a:t>2018.02.20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90A882-1DAA-4AC8-B615-CF4292ECED0A}" type="slidenum">
              <a:rPr lang="lt-LT" smtClean="0"/>
              <a:t>‹#›</a:t>
            </a:fld>
            <a:endParaRPr lang="lt-LT"/>
          </a:p>
        </p:txBody>
      </p:sp>
    </p:spTree>
    <p:extLst>
      <p:ext uri="{BB962C8B-B14F-4D97-AF65-F5344CB8AC3E}">
        <p14:creationId xmlns:p14="http://schemas.microsoft.com/office/powerpoint/2010/main" val="503665238"/>
      </p:ext>
    </p:extLst>
  </p:cSld>
  <p:clrMapOvr>
    <a:masterClrMapping/>
  </p:clrMapOvr>
  <p:transition spd="slow" advClick="0" advTm="1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0C40A746-7DF4-4213-9D49-41155DA78638}" type="datetimeFigureOut">
              <a:rPr lang="lt-LT" smtClean="0"/>
              <a:t>2018.02.20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90A882-1DAA-4AC8-B615-CF4292ECED0A}" type="slidenum">
              <a:rPr lang="lt-LT" smtClean="0"/>
              <a:t>‹#›</a:t>
            </a:fld>
            <a:endParaRPr lang="lt-LT"/>
          </a:p>
        </p:txBody>
      </p:sp>
    </p:spTree>
    <p:extLst>
      <p:ext uri="{BB962C8B-B14F-4D97-AF65-F5344CB8AC3E}">
        <p14:creationId xmlns:p14="http://schemas.microsoft.com/office/powerpoint/2010/main" val="589690519"/>
      </p:ext>
    </p:extLst>
  </p:cSld>
  <p:clrMapOvr>
    <a:masterClrMapping/>
  </p:clrMapOvr>
  <p:transition spd="slow" advClick="0" advTm="1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0C40A746-7DF4-4213-9D49-41155DA78638}" type="datetimeFigureOut">
              <a:rPr lang="lt-LT" smtClean="0"/>
              <a:t>2018.02.20</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F90A882-1DAA-4AC8-B615-CF4292ECED0A}" type="slidenum">
              <a:rPr lang="lt-LT" smtClean="0"/>
              <a:t>‹#›</a:t>
            </a:fld>
            <a:endParaRPr lang="lt-LT"/>
          </a:p>
        </p:txBody>
      </p:sp>
    </p:spTree>
    <p:extLst>
      <p:ext uri="{BB962C8B-B14F-4D97-AF65-F5344CB8AC3E}">
        <p14:creationId xmlns:p14="http://schemas.microsoft.com/office/powerpoint/2010/main" val="3581798849"/>
      </p:ext>
    </p:extLst>
  </p:cSld>
  <p:clrMapOvr>
    <a:masterClrMapping/>
  </p:clrMapOvr>
  <p:transition spd="slow" advClick="0" advTm="15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0C40A746-7DF4-4213-9D49-41155DA78638}" type="datetimeFigureOut">
              <a:rPr lang="lt-LT" smtClean="0"/>
              <a:t>2018.02.20</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9F90A882-1DAA-4AC8-B615-CF4292ECED0A}" type="slidenum">
              <a:rPr lang="lt-LT" smtClean="0"/>
              <a:t>‹#›</a:t>
            </a:fld>
            <a:endParaRPr lang="lt-LT"/>
          </a:p>
        </p:txBody>
      </p:sp>
    </p:spTree>
    <p:extLst>
      <p:ext uri="{BB962C8B-B14F-4D97-AF65-F5344CB8AC3E}">
        <p14:creationId xmlns:p14="http://schemas.microsoft.com/office/powerpoint/2010/main" val="2334822831"/>
      </p:ext>
    </p:extLst>
  </p:cSld>
  <p:clrMapOvr>
    <a:masterClrMapping/>
  </p:clrMapOvr>
  <p:transition spd="slow" advClick="0" advTm="1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0C40A746-7DF4-4213-9D49-41155DA78638}" type="datetimeFigureOut">
              <a:rPr lang="lt-LT" smtClean="0"/>
              <a:t>2018.02.20</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9F90A882-1DAA-4AC8-B615-CF4292ECED0A}" type="slidenum">
              <a:rPr lang="lt-LT" smtClean="0"/>
              <a:t>‹#›</a:t>
            </a:fld>
            <a:endParaRPr lang="lt-LT"/>
          </a:p>
        </p:txBody>
      </p:sp>
    </p:spTree>
    <p:extLst>
      <p:ext uri="{BB962C8B-B14F-4D97-AF65-F5344CB8AC3E}">
        <p14:creationId xmlns:p14="http://schemas.microsoft.com/office/powerpoint/2010/main" val="2617083426"/>
      </p:ext>
    </p:extLst>
  </p:cSld>
  <p:clrMapOvr>
    <a:masterClrMapping/>
  </p:clrMapOvr>
  <p:transition spd="slow" advClick="0" advTm="1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0C40A746-7DF4-4213-9D49-41155DA78638}" type="datetimeFigureOut">
              <a:rPr lang="lt-LT" smtClean="0"/>
              <a:t>2018.02.20</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9F90A882-1DAA-4AC8-B615-CF4292ECED0A}" type="slidenum">
              <a:rPr lang="lt-LT" smtClean="0"/>
              <a:t>‹#›</a:t>
            </a:fld>
            <a:endParaRPr lang="lt-LT"/>
          </a:p>
        </p:txBody>
      </p:sp>
    </p:spTree>
    <p:extLst>
      <p:ext uri="{BB962C8B-B14F-4D97-AF65-F5344CB8AC3E}">
        <p14:creationId xmlns:p14="http://schemas.microsoft.com/office/powerpoint/2010/main" val="2059056721"/>
      </p:ext>
    </p:extLst>
  </p:cSld>
  <p:clrMapOvr>
    <a:masterClrMapping/>
  </p:clrMapOvr>
  <p:transition spd="slow" advClick="0" advTm="15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0C40A746-7DF4-4213-9D49-41155DA78638}" type="datetimeFigureOut">
              <a:rPr lang="lt-LT" smtClean="0"/>
              <a:t>2018.02.20</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F90A882-1DAA-4AC8-B615-CF4292ECED0A}" type="slidenum">
              <a:rPr lang="lt-LT" smtClean="0"/>
              <a:t>‹#›</a:t>
            </a:fld>
            <a:endParaRPr lang="lt-LT"/>
          </a:p>
        </p:txBody>
      </p:sp>
    </p:spTree>
    <p:extLst>
      <p:ext uri="{BB962C8B-B14F-4D97-AF65-F5344CB8AC3E}">
        <p14:creationId xmlns:p14="http://schemas.microsoft.com/office/powerpoint/2010/main" val="3781965376"/>
      </p:ext>
    </p:extLst>
  </p:cSld>
  <p:clrMapOvr>
    <a:masterClrMapping/>
  </p:clrMapOvr>
  <p:transition spd="slow" advClick="0" advTm="15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0C40A746-7DF4-4213-9D49-41155DA78638}" type="datetimeFigureOut">
              <a:rPr lang="lt-LT" smtClean="0"/>
              <a:t>2018.02.20</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F90A882-1DAA-4AC8-B615-CF4292ECED0A}" type="slidenum">
              <a:rPr lang="lt-LT" smtClean="0"/>
              <a:t>‹#›</a:t>
            </a:fld>
            <a:endParaRPr lang="lt-LT"/>
          </a:p>
        </p:txBody>
      </p:sp>
    </p:spTree>
    <p:extLst>
      <p:ext uri="{BB962C8B-B14F-4D97-AF65-F5344CB8AC3E}">
        <p14:creationId xmlns:p14="http://schemas.microsoft.com/office/powerpoint/2010/main" val="22546886"/>
      </p:ext>
    </p:extLst>
  </p:cSld>
  <p:clrMapOvr>
    <a:masterClrMapping/>
  </p:clrMapOvr>
  <p:transition spd="slow" advClick="0" advTm="1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25000"/>
          </a:srgbClr>
        </a:solidFill>
        <a:effectLst/>
      </p:bgPr>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0A746-7DF4-4213-9D49-41155DA78638}" type="datetimeFigureOut">
              <a:rPr lang="lt-LT" smtClean="0"/>
              <a:t>2018.02.20</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90A882-1DAA-4AC8-B615-CF4292ECED0A}" type="slidenum">
              <a:rPr lang="lt-LT" smtClean="0"/>
              <a:t>‹#›</a:t>
            </a:fld>
            <a:endParaRPr lang="lt-LT"/>
          </a:p>
        </p:txBody>
      </p:sp>
    </p:spTree>
    <p:extLst>
      <p:ext uri="{BB962C8B-B14F-4D97-AF65-F5344CB8AC3E}">
        <p14:creationId xmlns:p14="http://schemas.microsoft.com/office/powerpoint/2010/main" val="4189942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1500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lstStyle/>
          <a:p>
            <a:r>
              <a:rPr lang="lt-LT" dirty="0" smtClean="0"/>
              <a:t>Dovana Lietuvai</a:t>
            </a:r>
            <a:endParaRPr lang="lt-LT" dirty="0"/>
          </a:p>
        </p:txBody>
      </p:sp>
      <p:sp>
        <p:nvSpPr>
          <p:cNvPr id="3" name="Antrinis pavadinimas 2"/>
          <p:cNvSpPr>
            <a:spLocks noGrp="1"/>
          </p:cNvSpPr>
          <p:nvPr>
            <p:ph type="subTitle" idx="1"/>
          </p:nvPr>
        </p:nvSpPr>
        <p:spPr/>
        <p:txBody>
          <a:bodyPr/>
          <a:lstStyle/>
          <a:p>
            <a:r>
              <a:rPr lang="lt-LT" dirty="0" smtClean="0"/>
              <a:t>Skaistgirio gimnazijos mokinių kūryba</a:t>
            </a:r>
          </a:p>
          <a:p>
            <a:r>
              <a:rPr lang="lt-LT" dirty="0" smtClean="0"/>
              <a:t>2018 m.</a:t>
            </a:r>
            <a:endParaRPr lang="lt-LT" dirty="0"/>
          </a:p>
        </p:txBody>
      </p:sp>
    </p:spTree>
    <p:extLst>
      <p:ext uri="{BB962C8B-B14F-4D97-AF65-F5344CB8AC3E}">
        <p14:creationId xmlns:p14="http://schemas.microsoft.com/office/powerpoint/2010/main" val="3353852091"/>
      </p:ext>
    </p:extLst>
  </p:cSld>
  <p:clrMapOvr>
    <a:masterClrMapping/>
  </p:clrMapOvr>
  <p:transition spd="slow" advClick="0" advTm="15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3600" dirty="0" smtClean="0"/>
              <a:t/>
            </a:r>
            <a:br>
              <a:rPr lang="lt-LT" sz="3600" dirty="0" smtClean="0"/>
            </a:br>
            <a:r>
              <a:rPr lang="lt-LT" sz="3600" dirty="0" smtClean="0"/>
              <a:t>Beatričė </a:t>
            </a:r>
            <a:r>
              <a:rPr lang="lt-LT" sz="3600" dirty="0" err="1"/>
              <a:t>Pranciulytė</a:t>
            </a:r>
            <a:r>
              <a:rPr lang="lt-LT" sz="3600" dirty="0"/>
              <a:t> </a:t>
            </a:r>
            <a:r>
              <a:rPr lang="lt-LT" sz="3600" dirty="0" smtClean="0"/>
              <a:t/>
            </a:r>
            <a:br>
              <a:rPr lang="lt-LT" sz="3600" dirty="0" smtClean="0"/>
            </a:br>
            <a:r>
              <a:rPr lang="lt-LT" sz="3600" dirty="0" smtClean="0"/>
              <a:t>Lietuva</a:t>
            </a:r>
            <a:r>
              <a:rPr lang="lt-LT" sz="3600" dirty="0"/>
              <a:t/>
            </a:r>
            <a:br>
              <a:rPr lang="lt-LT" sz="3600" dirty="0"/>
            </a:br>
            <a:endParaRPr lang="lt-LT" sz="3600" dirty="0"/>
          </a:p>
        </p:txBody>
      </p:sp>
      <p:sp>
        <p:nvSpPr>
          <p:cNvPr id="3" name="Turinio vietos rezervavimo ženklas 2"/>
          <p:cNvSpPr>
            <a:spLocks noGrp="1"/>
          </p:cNvSpPr>
          <p:nvPr>
            <p:ph idx="1"/>
          </p:nvPr>
        </p:nvSpPr>
        <p:spPr/>
        <p:txBody>
          <a:bodyPr>
            <a:normAutofit fontScale="92500" lnSpcReduction="10000"/>
          </a:bodyPr>
          <a:lstStyle/>
          <a:p>
            <a:pPr marL="0" indent="0">
              <a:buNone/>
            </a:pPr>
            <a:r>
              <a:rPr lang="lt-LT" dirty="0"/>
              <a:t> </a:t>
            </a:r>
          </a:p>
          <a:p>
            <a:pPr marL="400050" lvl="1" indent="0">
              <a:buNone/>
            </a:pPr>
            <a:r>
              <a:rPr lang="lt-LT" dirty="0" smtClean="0"/>
              <a:t>		Lietuvėlė</a:t>
            </a:r>
            <a:r>
              <a:rPr lang="lt-LT" dirty="0"/>
              <a:t>, Lietuva,</a:t>
            </a:r>
          </a:p>
          <a:p>
            <a:pPr marL="400050" lvl="1" indent="0">
              <a:buNone/>
            </a:pPr>
            <a:r>
              <a:rPr lang="lt-LT" dirty="0" smtClean="0"/>
              <a:t>		Kaip </a:t>
            </a:r>
            <a:r>
              <a:rPr lang="lt-LT" dirty="0"/>
              <a:t>lakštingalos daina.</a:t>
            </a:r>
          </a:p>
          <a:p>
            <a:pPr marL="400050" lvl="1" indent="0">
              <a:buNone/>
            </a:pPr>
            <a:r>
              <a:rPr lang="lt-LT" dirty="0" smtClean="0"/>
              <a:t>		Tu </a:t>
            </a:r>
            <a:r>
              <a:rPr lang="lt-LT" dirty="0"/>
              <a:t>esi man tik viena,</a:t>
            </a:r>
          </a:p>
          <a:p>
            <a:pPr marL="400050" lvl="1" indent="0">
              <a:buNone/>
            </a:pPr>
            <a:r>
              <a:rPr lang="lt-LT" dirty="0" smtClean="0"/>
              <a:t>		Tu </a:t>
            </a:r>
            <a:r>
              <a:rPr lang="lt-LT" dirty="0"/>
              <a:t>brangi man širdyje.</a:t>
            </a:r>
          </a:p>
          <a:p>
            <a:pPr marL="400050" lvl="1" indent="0">
              <a:buNone/>
            </a:pPr>
            <a:r>
              <a:rPr lang="lt-LT" dirty="0" smtClean="0"/>
              <a:t>		Šimtas </a:t>
            </a:r>
            <a:r>
              <a:rPr lang="lt-LT" dirty="0"/>
              <a:t>metų tau yra,</a:t>
            </a:r>
          </a:p>
          <a:p>
            <a:pPr marL="400050" lvl="1" indent="0">
              <a:buNone/>
            </a:pPr>
            <a:r>
              <a:rPr lang="lt-LT" dirty="0" smtClean="0"/>
              <a:t>		Bet </a:t>
            </a:r>
            <a:r>
              <a:rPr lang="lt-LT" dirty="0"/>
              <a:t>vis tiek tu dar jauna.</a:t>
            </a:r>
          </a:p>
          <a:p>
            <a:pPr marL="400050" lvl="1" indent="0">
              <a:buNone/>
            </a:pPr>
            <a:r>
              <a:rPr lang="lt-LT" dirty="0" smtClean="0"/>
              <a:t>		Ši </a:t>
            </a:r>
            <a:r>
              <a:rPr lang="lt-LT" dirty="0"/>
              <a:t>šalis yra gimta,</a:t>
            </a:r>
          </a:p>
          <a:p>
            <a:pPr marL="400050" lvl="1" indent="0">
              <a:buNone/>
            </a:pPr>
            <a:r>
              <a:rPr lang="lt-LT" dirty="0" smtClean="0"/>
              <a:t>		Ir </a:t>
            </a:r>
            <a:r>
              <a:rPr lang="lt-LT" dirty="0"/>
              <a:t>jos vardas – Lietuva!</a:t>
            </a:r>
          </a:p>
          <a:p>
            <a:pPr marL="400050" lvl="1" indent="0">
              <a:buNone/>
            </a:pPr>
            <a:r>
              <a:rPr lang="en-GB" dirty="0"/>
              <a:t> </a:t>
            </a:r>
            <a:endParaRPr lang="lt-LT" dirty="0"/>
          </a:p>
          <a:p>
            <a:pPr marL="0" indent="0">
              <a:buNone/>
            </a:pPr>
            <a:endParaRPr lang="lt-LT" dirty="0"/>
          </a:p>
        </p:txBody>
      </p:sp>
    </p:spTree>
    <p:extLst>
      <p:ext uri="{BB962C8B-B14F-4D97-AF65-F5344CB8AC3E}">
        <p14:creationId xmlns:p14="http://schemas.microsoft.com/office/powerpoint/2010/main" val="3137283265"/>
      </p:ext>
    </p:extLst>
  </p:cSld>
  <p:clrMapOvr>
    <a:masterClrMapping/>
  </p:clrMapOvr>
  <p:transition spd="slow" advClick="0" advTm="15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a:t>Konkursui „Dovana Lietuvai“</a:t>
            </a:r>
            <a:br>
              <a:rPr lang="lt-LT" dirty="0"/>
            </a:br>
            <a:endParaRPr lang="lt-LT" dirty="0"/>
          </a:p>
        </p:txBody>
      </p:sp>
      <p:sp>
        <p:nvSpPr>
          <p:cNvPr id="3" name="Turinio vietos rezervavimo ženklas 2"/>
          <p:cNvSpPr>
            <a:spLocks noGrp="1"/>
          </p:cNvSpPr>
          <p:nvPr>
            <p:ph idx="1"/>
          </p:nvPr>
        </p:nvSpPr>
        <p:spPr/>
        <p:txBody>
          <a:bodyPr>
            <a:noAutofit/>
          </a:bodyPr>
          <a:lstStyle/>
          <a:p>
            <a:pPr marL="0" indent="0">
              <a:buNone/>
            </a:pPr>
            <a:r>
              <a:rPr lang="lt-LT" sz="1800" b="1" dirty="0"/>
              <a:t> </a:t>
            </a:r>
            <a:r>
              <a:rPr lang="lt-LT" sz="1800" b="1" i="1" dirty="0" err="1" smtClean="0"/>
              <a:t>Haiku</a:t>
            </a:r>
            <a:endParaRPr lang="lt-LT" sz="1800" dirty="0"/>
          </a:p>
          <a:p>
            <a:pPr marL="0" lvl="0" indent="0">
              <a:buNone/>
            </a:pPr>
            <a:r>
              <a:rPr lang="lt-LT" sz="1800" dirty="0"/>
              <a:t>Urtė Kvyklytė, IV g;</a:t>
            </a:r>
          </a:p>
          <a:p>
            <a:pPr marL="0" lvl="0" indent="0">
              <a:buNone/>
            </a:pPr>
            <a:r>
              <a:rPr lang="lt-LT" sz="1800" dirty="0" err="1"/>
              <a:t>Rigoberta</a:t>
            </a:r>
            <a:r>
              <a:rPr lang="lt-LT" sz="1800" dirty="0"/>
              <a:t> </a:t>
            </a:r>
            <a:r>
              <a:rPr lang="lt-LT" sz="1800" dirty="0" err="1"/>
              <a:t>Kanapickaitė</a:t>
            </a:r>
            <a:r>
              <a:rPr lang="lt-LT" sz="1800" dirty="0"/>
              <a:t>, III g;</a:t>
            </a:r>
          </a:p>
          <a:p>
            <a:pPr marL="0" lvl="0" indent="0">
              <a:buNone/>
            </a:pPr>
            <a:r>
              <a:rPr lang="lt-LT" sz="1800" dirty="0"/>
              <a:t>Karolina Garnytė,7 </a:t>
            </a:r>
            <a:r>
              <a:rPr lang="lt-LT" sz="1800" dirty="0" err="1"/>
              <a:t>kl</a:t>
            </a:r>
            <a:r>
              <a:rPr lang="lt-LT" sz="1800" dirty="0"/>
              <a:t>.;</a:t>
            </a:r>
          </a:p>
          <a:p>
            <a:pPr marL="0" lvl="0" indent="0">
              <a:buNone/>
            </a:pPr>
            <a:r>
              <a:rPr lang="lt-LT" sz="1800" dirty="0"/>
              <a:t>Irma </a:t>
            </a:r>
            <a:r>
              <a:rPr lang="lt-LT" sz="1800" dirty="0" err="1"/>
              <a:t>Rekytė</a:t>
            </a:r>
            <a:r>
              <a:rPr lang="lt-LT" sz="1800" dirty="0"/>
              <a:t>, IV g; (4tekstai)</a:t>
            </a:r>
          </a:p>
          <a:p>
            <a:pPr marL="0" lvl="0" indent="0">
              <a:buNone/>
            </a:pPr>
            <a:r>
              <a:rPr lang="lt-LT" sz="1800" dirty="0"/>
              <a:t>Diana </a:t>
            </a:r>
            <a:r>
              <a:rPr lang="lt-LT" sz="1800" dirty="0" err="1"/>
              <a:t>Praščiūtė</a:t>
            </a:r>
            <a:r>
              <a:rPr lang="lt-LT" sz="1800" dirty="0"/>
              <a:t>, III g; (4tekstai)</a:t>
            </a:r>
          </a:p>
          <a:p>
            <a:pPr marL="0" lvl="0" indent="0">
              <a:buNone/>
            </a:pPr>
            <a:r>
              <a:rPr lang="lt-LT" sz="1800" dirty="0"/>
              <a:t>Aušra </a:t>
            </a:r>
            <a:r>
              <a:rPr lang="lt-LT" sz="1800" dirty="0" err="1"/>
              <a:t>Vikrauskaitė</a:t>
            </a:r>
            <a:r>
              <a:rPr lang="lt-LT" sz="1800" dirty="0"/>
              <a:t>, IV g;</a:t>
            </a:r>
          </a:p>
          <a:p>
            <a:pPr marL="0" lvl="0" indent="0">
              <a:buNone/>
            </a:pPr>
            <a:r>
              <a:rPr lang="lt-LT" sz="1800" dirty="0"/>
              <a:t>Gabrielė Šidlauskaitė, III </a:t>
            </a:r>
            <a:r>
              <a:rPr lang="lt-LT" sz="1800" dirty="0" smtClean="0"/>
              <a:t>g</a:t>
            </a:r>
          </a:p>
          <a:p>
            <a:pPr marL="0" lvl="0" indent="0">
              <a:buNone/>
            </a:pPr>
            <a:endParaRPr lang="lt-LT" sz="1800" dirty="0"/>
          </a:p>
          <a:p>
            <a:pPr marL="0" indent="0">
              <a:buNone/>
            </a:pPr>
            <a:r>
              <a:rPr lang="lt-LT" sz="1800" b="1" dirty="0"/>
              <a:t>Mokytoja </a:t>
            </a:r>
            <a:r>
              <a:rPr lang="lt-LT" sz="1800" b="1" dirty="0" err="1"/>
              <a:t>Dijana</a:t>
            </a:r>
            <a:r>
              <a:rPr lang="lt-LT" sz="1800" b="1" dirty="0"/>
              <a:t> </a:t>
            </a:r>
            <a:r>
              <a:rPr lang="lt-LT" sz="1800" b="1" dirty="0" err="1"/>
              <a:t>Kalnienė</a:t>
            </a:r>
            <a:endParaRPr lang="lt-LT" sz="1800" dirty="0"/>
          </a:p>
          <a:p>
            <a:pPr marL="0" lvl="0" indent="0">
              <a:buNone/>
            </a:pPr>
            <a:endParaRPr lang="lt-LT" sz="1800" dirty="0"/>
          </a:p>
          <a:p>
            <a:pPr marL="0" indent="0">
              <a:buNone/>
            </a:pPr>
            <a:r>
              <a:rPr lang="lt-LT" sz="1800" dirty="0"/>
              <a:t> </a:t>
            </a:r>
          </a:p>
          <a:p>
            <a:pPr marL="0" indent="0">
              <a:buNone/>
            </a:pPr>
            <a:endParaRPr lang="lt-LT" sz="1800" dirty="0"/>
          </a:p>
        </p:txBody>
      </p:sp>
    </p:spTree>
    <p:extLst>
      <p:ext uri="{BB962C8B-B14F-4D97-AF65-F5344CB8AC3E}">
        <p14:creationId xmlns:p14="http://schemas.microsoft.com/office/powerpoint/2010/main" val="2106821061"/>
      </p:ext>
    </p:extLst>
  </p:cSld>
  <p:clrMapOvr>
    <a:masterClrMapping/>
  </p:clrMapOvr>
  <p:transition spd="slow" advClick="0" advTm="15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i="1" dirty="0"/>
              <a:t>HAIKU LIETUVAI</a:t>
            </a:r>
            <a:r>
              <a:rPr lang="lt-LT" dirty="0"/>
              <a:t/>
            </a:r>
            <a:br>
              <a:rPr lang="lt-LT" dirty="0"/>
            </a:br>
            <a:endParaRPr lang="lt-LT" dirty="0"/>
          </a:p>
        </p:txBody>
      </p:sp>
      <p:sp>
        <p:nvSpPr>
          <p:cNvPr id="3" name="Turinio vietos rezervavimo ženklas 2"/>
          <p:cNvSpPr>
            <a:spLocks noGrp="1"/>
          </p:cNvSpPr>
          <p:nvPr>
            <p:ph idx="1"/>
          </p:nvPr>
        </p:nvSpPr>
        <p:spPr/>
        <p:txBody>
          <a:bodyPr/>
          <a:lstStyle/>
          <a:p>
            <a:pPr marL="0" indent="0" algn="r">
              <a:buNone/>
            </a:pPr>
            <a:endParaRPr lang="lt-LT" dirty="0"/>
          </a:p>
          <a:p>
            <a:pPr marL="0" indent="0" algn="r">
              <a:buNone/>
            </a:pPr>
            <a:r>
              <a:rPr lang="lt-LT" sz="3600" dirty="0" smtClean="0"/>
              <a:t>Urtė Kvyklytė</a:t>
            </a:r>
            <a:endParaRPr lang="lt-LT" sz="3600" dirty="0"/>
          </a:p>
          <a:p>
            <a:pPr marL="0" indent="0">
              <a:buNone/>
            </a:pPr>
            <a:r>
              <a:rPr lang="lt-LT" dirty="0" smtClean="0"/>
              <a:t>	Kaip </a:t>
            </a:r>
            <a:r>
              <a:rPr lang="lt-LT" dirty="0"/>
              <a:t>Odisėjui</a:t>
            </a:r>
          </a:p>
          <a:p>
            <a:pPr marL="0" indent="0">
              <a:buNone/>
            </a:pPr>
            <a:r>
              <a:rPr lang="lt-LT" dirty="0" smtClean="0"/>
              <a:t>	Itakė </a:t>
            </a:r>
            <a:r>
              <a:rPr lang="lt-LT" dirty="0"/>
              <a:t>labai brangi,</a:t>
            </a:r>
          </a:p>
          <a:p>
            <a:pPr marL="0" indent="0">
              <a:buNone/>
            </a:pPr>
            <a:r>
              <a:rPr lang="lt-LT" dirty="0" smtClean="0"/>
              <a:t>	Taip </a:t>
            </a:r>
            <a:r>
              <a:rPr lang="lt-LT" dirty="0"/>
              <a:t>mums Lietuva</a:t>
            </a:r>
            <a:r>
              <a:rPr lang="lt-LT" b="1" dirty="0"/>
              <a:t>.</a:t>
            </a:r>
            <a:endParaRPr lang="lt-LT" dirty="0"/>
          </a:p>
          <a:p>
            <a:pPr marL="0" indent="0">
              <a:buNone/>
            </a:pPr>
            <a:endParaRPr lang="lt-LT" dirty="0"/>
          </a:p>
        </p:txBody>
      </p:sp>
    </p:spTree>
    <p:extLst>
      <p:ext uri="{BB962C8B-B14F-4D97-AF65-F5344CB8AC3E}">
        <p14:creationId xmlns:p14="http://schemas.microsoft.com/office/powerpoint/2010/main" val="469895450"/>
      </p:ext>
    </p:extLst>
  </p:cSld>
  <p:clrMapOvr>
    <a:masterClrMapping/>
  </p:clrMapOvr>
  <p:transition spd="slow" advClick="0" advTm="15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i="1" dirty="0"/>
              <a:t>HAIKU LIETUVAI</a:t>
            </a:r>
            <a:endParaRPr lang="lt-LT" dirty="0"/>
          </a:p>
        </p:txBody>
      </p:sp>
      <p:sp>
        <p:nvSpPr>
          <p:cNvPr id="3" name="Turinio vietos rezervavimo ženklas 2"/>
          <p:cNvSpPr>
            <a:spLocks noGrp="1"/>
          </p:cNvSpPr>
          <p:nvPr>
            <p:ph idx="1"/>
          </p:nvPr>
        </p:nvSpPr>
        <p:spPr/>
        <p:txBody>
          <a:bodyPr/>
          <a:lstStyle/>
          <a:p>
            <a:pPr marL="0" indent="0" algn="r">
              <a:buNone/>
            </a:pPr>
            <a:r>
              <a:rPr lang="lt-LT" dirty="0"/>
              <a:t>Rigoberta </a:t>
            </a:r>
            <a:r>
              <a:rPr lang="lt-LT" dirty="0" smtClean="0"/>
              <a:t>Kanapickaitė</a:t>
            </a:r>
          </a:p>
          <a:p>
            <a:pPr marL="0" indent="0" algn="r">
              <a:buNone/>
            </a:pPr>
            <a:r>
              <a:rPr lang="lt-LT" dirty="0"/>
              <a:t> </a:t>
            </a:r>
          </a:p>
          <a:p>
            <a:pPr marL="0" indent="0">
              <a:buNone/>
            </a:pPr>
            <a:r>
              <a:rPr lang="lt-LT" dirty="0" smtClean="0"/>
              <a:t>	Nebereikia </a:t>
            </a:r>
            <a:r>
              <a:rPr lang="lt-LT" dirty="0"/>
              <a:t>ašarų,</a:t>
            </a:r>
          </a:p>
          <a:p>
            <a:pPr marL="0" indent="0">
              <a:buNone/>
            </a:pPr>
            <a:r>
              <a:rPr lang="lt-LT" dirty="0" smtClean="0"/>
              <a:t>	Vasaros </a:t>
            </a:r>
            <a:r>
              <a:rPr lang="lt-LT" dirty="0"/>
              <a:t>šviesų vakarą</a:t>
            </a:r>
          </a:p>
          <a:p>
            <a:pPr marL="0" indent="0">
              <a:buNone/>
            </a:pPr>
            <a:r>
              <a:rPr lang="lt-LT" dirty="0" smtClean="0"/>
              <a:t>	Baltijos </a:t>
            </a:r>
            <a:r>
              <a:rPr lang="lt-LT" dirty="0"/>
              <a:t>jūroj paskendusių.</a:t>
            </a:r>
          </a:p>
          <a:p>
            <a:pPr marL="0" indent="0">
              <a:buNone/>
            </a:pPr>
            <a:endParaRPr lang="lt-LT" dirty="0"/>
          </a:p>
        </p:txBody>
      </p:sp>
    </p:spTree>
    <p:extLst>
      <p:ext uri="{BB962C8B-B14F-4D97-AF65-F5344CB8AC3E}">
        <p14:creationId xmlns:p14="http://schemas.microsoft.com/office/powerpoint/2010/main" val="3400063785"/>
      </p:ext>
    </p:extLst>
  </p:cSld>
  <p:clrMapOvr>
    <a:masterClrMapping/>
  </p:clrMapOvr>
  <p:transition spd="slow" advClick="0" advTm="15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i="1" dirty="0"/>
              <a:t>HAIKU LIETUVAI</a:t>
            </a:r>
            <a:endParaRPr lang="lt-LT" dirty="0"/>
          </a:p>
        </p:txBody>
      </p:sp>
      <p:sp>
        <p:nvSpPr>
          <p:cNvPr id="3" name="Turinio vietos rezervavimo ženklas 2"/>
          <p:cNvSpPr>
            <a:spLocks noGrp="1"/>
          </p:cNvSpPr>
          <p:nvPr>
            <p:ph idx="1"/>
          </p:nvPr>
        </p:nvSpPr>
        <p:spPr/>
        <p:txBody>
          <a:bodyPr/>
          <a:lstStyle/>
          <a:p>
            <a:pPr marL="0" indent="0" algn="r">
              <a:buNone/>
            </a:pPr>
            <a:endParaRPr lang="lt-LT" dirty="0" smtClean="0"/>
          </a:p>
          <a:p>
            <a:pPr marL="0" indent="0" algn="r">
              <a:buNone/>
            </a:pPr>
            <a:r>
              <a:rPr lang="lt-LT" dirty="0" smtClean="0"/>
              <a:t>Karolina Garnytė</a:t>
            </a:r>
            <a:endParaRPr lang="lt-LT" dirty="0"/>
          </a:p>
          <a:p>
            <a:pPr marL="0" indent="0">
              <a:buNone/>
            </a:pPr>
            <a:r>
              <a:rPr lang="lt-LT" dirty="0"/>
              <a:t>  </a:t>
            </a:r>
          </a:p>
          <a:p>
            <a:pPr marL="0" indent="0">
              <a:buNone/>
            </a:pPr>
            <a:r>
              <a:rPr lang="lt-LT" dirty="0" smtClean="0"/>
              <a:t>	Vasario </a:t>
            </a:r>
            <a:r>
              <a:rPr lang="lt-LT" dirty="0"/>
              <a:t>šešioliktoji.</a:t>
            </a:r>
          </a:p>
          <a:p>
            <a:pPr marL="0" indent="0">
              <a:buNone/>
            </a:pPr>
            <a:r>
              <a:rPr lang="lt-LT" dirty="0" smtClean="0"/>
              <a:t>	Plevėsuoja </a:t>
            </a:r>
            <a:r>
              <a:rPr lang="lt-LT" dirty="0"/>
              <a:t>nublukusi</a:t>
            </a:r>
          </a:p>
          <a:p>
            <a:pPr marL="0" indent="0">
              <a:buNone/>
            </a:pPr>
            <a:r>
              <a:rPr lang="lt-LT" dirty="0" smtClean="0"/>
              <a:t>	Senelio </a:t>
            </a:r>
            <a:r>
              <a:rPr lang="lt-LT" dirty="0"/>
              <a:t>vėliava.</a:t>
            </a:r>
          </a:p>
          <a:p>
            <a:pPr marL="0" indent="0">
              <a:buNone/>
            </a:pPr>
            <a:endParaRPr lang="lt-LT" dirty="0"/>
          </a:p>
        </p:txBody>
      </p:sp>
    </p:spTree>
    <p:extLst>
      <p:ext uri="{BB962C8B-B14F-4D97-AF65-F5344CB8AC3E}">
        <p14:creationId xmlns:p14="http://schemas.microsoft.com/office/powerpoint/2010/main" val="2873480932"/>
      </p:ext>
    </p:extLst>
  </p:cSld>
  <p:clrMapOvr>
    <a:masterClrMapping/>
  </p:clrMapOvr>
  <p:transition spd="slow" advClick="0" advTm="15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i="1" dirty="0"/>
              <a:t>HAIKU LIETUVAI</a:t>
            </a:r>
            <a:endParaRPr lang="lt-LT" dirty="0"/>
          </a:p>
        </p:txBody>
      </p:sp>
      <p:sp>
        <p:nvSpPr>
          <p:cNvPr id="3" name="Turinio vietos rezervavimo ženklas 2"/>
          <p:cNvSpPr>
            <a:spLocks noGrp="1"/>
          </p:cNvSpPr>
          <p:nvPr>
            <p:ph idx="1"/>
          </p:nvPr>
        </p:nvSpPr>
        <p:spPr/>
        <p:txBody>
          <a:bodyPr>
            <a:normAutofit fontScale="85000" lnSpcReduction="20000"/>
          </a:bodyPr>
          <a:lstStyle/>
          <a:p>
            <a:pPr marL="0" indent="0" algn="r">
              <a:buNone/>
            </a:pPr>
            <a:r>
              <a:rPr lang="lt-LT" sz="4200" dirty="0"/>
              <a:t>Irma </a:t>
            </a:r>
            <a:r>
              <a:rPr lang="lt-LT" sz="4200" dirty="0" smtClean="0"/>
              <a:t>Rekytė</a:t>
            </a:r>
            <a:endParaRPr lang="lt-LT" sz="4200" dirty="0"/>
          </a:p>
          <a:p>
            <a:pPr marL="0" indent="0">
              <a:buNone/>
            </a:pPr>
            <a:r>
              <a:rPr lang="lt-LT" b="1" dirty="0"/>
              <a:t> </a:t>
            </a:r>
            <a:endParaRPr lang="lt-LT" dirty="0"/>
          </a:p>
          <a:p>
            <a:pPr marL="0" indent="0">
              <a:buNone/>
            </a:pPr>
            <a:r>
              <a:rPr lang="lt-LT" dirty="0" smtClean="0"/>
              <a:t>	Lietuva </a:t>
            </a:r>
            <a:r>
              <a:rPr lang="lt-LT" dirty="0"/>
              <a:t>graži,</a:t>
            </a:r>
          </a:p>
          <a:p>
            <a:pPr marL="0" indent="0">
              <a:buNone/>
            </a:pPr>
            <a:r>
              <a:rPr lang="lt-LT" dirty="0" smtClean="0"/>
              <a:t>	Tu</a:t>
            </a:r>
            <a:r>
              <a:rPr lang="lt-LT" dirty="0"/>
              <a:t>, Tėvyne, man brangi,</a:t>
            </a:r>
          </a:p>
          <a:p>
            <a:pPr marL="0" indent="0">
              <a:buNone/>
            </a:pPr>
            <a:r>
              <a:rPr lang="lt-LT" dirty="0" smtClean="0"/>
              <a:t>	Kas </a:t>
            </a:r>
            <a:r>
              <a:rPr lang="lt-LT" dirty="0"/>
              <a:t>aš be tavęs?</a:t>
            </a:r>
          </a:p>
          <a:p>
            <a:pPr marL="0" indent="0">
              <a:buNone/>
            </a:pPr>
            <a:r>
              <a:rPr lang="lt-LT" dirty="0"/>
              <a:t> </a:t>
            </a:r>
          </a:p>
          <a:p>
            <a:pPr marL="0" indent="0">
              <a:buNone/>
            </a:pPr>
            <a:r>
              <a:rPr lang="lt-LT" dirty="0" smtClean="0"/>
              <a:t>	******</a:t>
            </a:r>
            <a:endParaRPr lang="lt-LT" dirty="0"/>
          </a:p>
          <a:p>
            <a:pPr marL="0" indent="0">
              <a:buNone/>
            </a:pPr>
            <a:r>
              <a:rPr lang="lt-LT" dirty="0" smtClean="0"/>
              <a:t>	O </a:t>
            </a:r>
            <a:r>
              <a:rPr lang="lt-LT" dirty="0"/>
              <a:t>buvo laikai,</a:t>
            </a:r>
          </a:p>
          <a:p>
            <a:pPr marL="0" indent="0">
              <a:buNone/>
            </a:pPr>
            <a:r>
              <a:rPr lang="lt-LT" dirty="0" smtClean="0"/>
              <a:t>	Žmogau</a:t>
            </a:r>
            <a:r>
              <a:rPr lang="lt-LT" dirty="0"/>
              <a:t>, tremtį pažinai,</a:t>
            </a:r>
          </a:p>
          <a:p>
            <a:pPr marL="0" indent="0">
              <a:buNone/>
            </a:pPr>
            <a:r>
              <a:rPr lang="lt-LT" dirty="0" smtClean="0"/>
              <a:t>	Skausmą </a:t>
            </a:r>
            <a:r>
              <a:rPr lang="lt-LT" dirty="0"/>
              <a:t>patyrei.</a:t>
            </a:r>
          </a:p>
          <a:p>
            <a:pPr marL="0" indent="0">
              <a:buNone/>
            </a:pPr>
            <a:endParaRPr lang="lt-LT" dirty="0"/>
          </a:p>
        </p:txBody>
      </p:sp>
    </p:spTree>
    <p:extLst>
      <p:ext uri="{BB962C8B-B14F-4D97-AF65-F5344CB8AC3E}">
        <p14:creationId xmlns:p14="http://schemas.microsoft.com/office/powerpoint/2010/main" val="1033538148"/>
      </p:ext>
    </p:extLst>
  </p:cSld>
  <p:clrMapOvr>
    <a:masterClrMapping/>
  </p:clrMapOvr>
  <p:transition spd="slow" advClick="0" advTm="15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i="1" dirty="0"/>
              <a:t>HAIKU LIETUVAI</a:t>
            </a:r>
            <a:endParaRPr lang="lt-LT" dirty="0"/>
          </a:p>
        </p:txBody>
      </p:sp>
      <p:sp>
        <p:nvSpPr>
          <p:cNvPr id="3" name="Turinio vietos rezervavimo ženklas 2"/>
          <p:cNvSpPr>
            <a:spLocks noGrp="1"/>
          </p:cNvSpPr>
          <p:nvPr>
            <p:ph idx="1"/>
          </p:nvPr>
        </p:nvSpPr>
        <p:spPr/>
        <p:txBody>
          <a:bodyPr>
            <a:normAutofit fontScale="92500" lnSpcReduction="20000"/>
          </a:bodyPr>
          <a:lstStyle/>
          <a:p>
            <a:pPr marL="0" indent="0" algn="r">
              <a:buNone/>
            </a:pPr>
            <a:r>
              <a:rPr lang="lt-LT" sz="3900" dirty="0"/>
              <a:t>Irma </a:t>
            </a:r>
            <a:r>
              <a:rPr lang="lt-LT" sz="3900" dirty="0" smtClean="0"/>
              <a:t>Rekytė</a:t>
            </a:r>
          </a:p>
          <a:p>
            <a:pPr marL="0" indent="0">
              <a:buNone/>
            </a:pPr>
            <a:r>
              <a:rPr lang="lt-LT" dirty="0" smtClean="0"/>
              <a:t>	Lietuva mana,</a:t>
            </a:r>
          </a:p>
          <a:p>
            <a:pPr marL="0" indent="0">
              <a:buNone/>
            </a:pPr>
            <a:r>
              <a:rPr lang="lt-LT" dirty="0" smtClean="0"/>
              <a:t>	Bet </a:t>
            </a:r>
            <a:r>
              <a:rPr lang="lt-LT" dirty="0"/>
              <a:t>trispalvė vėliava</a:t>
            </a:r>
          </a:p>
          <a:p>
            <a:pPr marL="0" indent="0">
              <a:buNone/>
            </a:pPr>
            <a:r>
              <a:rPr lang="lt-LT" dirty="0" smtClean="0"/>
              <a:t>	Buvo </a:t>
            </a:r>
            <a:r>
              <a:rPr lang="lt-LT" dirty="0"/>
              <a:t>svetima.</a:t>
            </a:r>
          </a:p>
          <a:p>
            <a:pPr marL="0" indent="0">
              <a:buNone/>
            </a:pPr>
            <a:r>
              <a:rPr lang="lt-LT" dirty="0"/>
              <a:t> </a:t>
            </a:r>
          </a:p>
          <a:p>
            <a:pPr marL="0" indent="0">
              <a:buNone/>
            </a:pPr>
            <a:r>
              <a:rPr lang="lt-LT" dirty="0" smtClean="0"/>
              <a:t>	***</a:t>
            </a:r>
            <a:endParaRPr lang="lt-LT" dirty="0"/>
          </a:p>
          <a:p>
            <a:pPr marL="0" indent="0">
              <a:buNone/>
            </a:pPr>
            <a:r>
              <a:rPr lang="lt-LT" dirty="0" smtClean="0"/>
              <a:t>	Tautišką </a:t>
            </a:r>
            <a:r>
              <a:rPr lang="lt-LT" dirty="0"/>
              <a:t>giesmę</a:t>
            </a:r>
          </a:p>
          <a:p>
            <a:pPr marL="0" indent="0">
              <a:buNone/>
            </a:pPr>
            <a:r>
              <a:rPr lang="lt-LT" dirty="0" smtClean="0"/>
              <a:t>	Šiandien </a:t>
            </a:r>
            <a:r>
              <a:rPr lang="lt-LT" dirty="0"/>
              <a:t>giedame darniai,</a:t>
            </a:r>
          </a:p>
          <a:p>
            <a:pPr marL="0" indent="0">
              <a:buNone/>
            </a:pPr>
            <a:r>
              <a:rPr lang="lt-LT" dirty="0" smtClean="0"/>
              <a:t>	Lietuvai </a:t>
            </a:r>
            <a:r>
              <a:rPr lang="lt-LT" dirty="0"/>
              <a:t>100</a:t>
            </a:r>
            <a:r>
              <a:rPr lang="en-US" dirty="0"/>
              <a:t>!</a:t>
            </a:r>
            <a:endParaRPr lang="lt-LT" dirty="0"/>
          </a:p>
          <a:p>
            <a:pPr marL="0" indent="0">
              <a:buNone/>
            </a:pPr>
            <a:endParaRPr lang="lt-LT" dirty="0"/>
          </a:p>
        </p:txBody>
      </p:sp>
    </p:spTree>
    <p:extLst>
      <p:ext uri="{BB962C8B-B14F-4D97-AF65-F5344CB8AC3E}">
        <p14:creationId xmlns:p14="http://schemas.microsoft.com/office/powerpoint/2010/main" val="923412005"/>
      </p:ext>
    </p:extLst>
  </p:cSld>
  <p:clrMapOvr>
    <a:masterClrMapping/>
  </p:clrMapOvr>
  <p:transition spd="slow" advClick="0" advTm="15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i="1" dirty="0"/>
              <a:t>HAIKU LIETUVAI</a:t>
            </a:r>
            <a:endParaRPr lang="lt-LT" dirty="0"/>
          </a:p>
        </p:txBody>
      </p:sp>
      <p:sp>
        <p:nvSpPr>
          <p:cNvPr id="3" name="Turinio vietos rezervavimo ženklas 2"/>
          <p:cNvSpPr>
            <a:spLocks noGrp="1"/>
          </p:cNvSpPr>
          <p:nvPr>
            <p:ph idx="1"/>
          </p:nvPr>
        </p:nvSpPr>
        <p:spPr/>
        <p:txBody>
          <a:bodyPr>
            <a:normAutofit fontScale="77500" lnSpcReduction="20000"/>
          </a:bodyPr>
          <a:lstStyle/>
          <a:p>
            <a:pPr marL="0" indent="0" algn="r">
              <a:buNone/>
            </a:pPr>
            <a:r>
              <a:rPr lang="lt-LT" sz="5100" dirty="0"/>
              <a:t>Diana </a:t>
            </a:r>
            <a:r>
              <a:rPr lang="lt-LT" sz="5100" dirty="0" smtClean="0"/>
              <a:t>Praščiūtė</a:t>
            </a:r>
            <a:endParaRPr lang="lt-LT" sz="5100" dirty="0"/>
          </a:p>
          <a:p>
            <a:pPr marL="0" indent="0">
              <a:buNone/>
            </a:pPr>
            <a:r>
              <a:rPr lang="lt-LT" dirty="0"/>
              <a:t> </a:t>
            </a:r>
          </a:p>
          <a:p>
            <a:pPr marL="0" indent="0">
              <a:buNone/>
            </a:pPr>
            <a:r>
              <a:rPr lang="lt-LT" dirty="0"/>
              <a:t> </a:t>
            </a:r>
          </a:p>
          <a:p>
            <a:pPr marL="0" indent="0">
              <a:buNone/>
            </a:pPr>
            <a:r>
              <a:rPr lang="lt-LT" sz="3400" dirty="0"/>
              <a:t>Geltona saulė,</a:t>
            </a:r>
          </a:p>
          <a:p>
            <a:pPr marL="0" indent="0">
              <a:buNone/>
            </a:pPr>
            <a:r>
              <a:rPr lang="lt-LT" sz="3400" dirty="0" smtClean="0"/>
              <a:t>	Žalia </a:t>
            </a:r>
            <a:r>
              <a:rPr lang="lt-LT" sz="3400" dirty="0"/>
              <a:t>vasaros skraistė,</a:t>
            </a:r>
          </a:p>
          <a:p>
            <a:pPr marL="0" indent="0">
              <a:buNone/>
            </a:pPr>
            <a:r>
              <a:rPr lang="lt-LT" sz="3400" dirty="0" smtClean="0"/>
              <a:t>			Raudona </a:t>
            </a:r>
            <a:r>
              <a:rPr lang="lt-LT" sz="3400" dirty="0"/>
              <a:t>viltis.</a:t>
            </a:r>
          </a:p>
          <a:p>
            <a:pPr marL="0" indent="0">
              <a:buNone/>
            </a:pPr>
            <a:r>
              <a:rPr lang="lt-LT" dirty="0"/>
              <a:t> </a:t>
            </a:r>
          </a:p>
          <a:p>
            <a:pPr marL="0" indent="0">
              <a:buNone/>
            </a:pPr>
            <a:r>
              <a:rPr lang="lt-LT" dirty="0" smtClean="0"/>
              <a:t>	******</a:t>
            </a:r>
            <a:r>
              <a:rPr lang="lt-LT" dirty="0"/>
              <a:t> </a:t>
            </a:r>
          </a:p>
          <a:p>
            <a:pPr marL="0" indent="0">
              <a:buNone/>
            </a:pPr>
            <a:r>
              <a:rPr lang="lt-LT" dirty="0" smtClean="0"/>
              <a:t>	Dirbu </a:t>
            </a:r>
            <a:r>
              <a:rPr lang="lt-LT" dirty="0"/>
              <a:t>Lietuvai,</a:t>
            </a:r>
          </a:p>
          <a:p>
            <a:pPr marL="0" indent="0">
              <a:buNone/>
            </a:pPr>
            <a:r>
              <a:rPr lang="lt-LT" dirty="0" smtClean="0"/>
              <a:t>	Rūpinuosi </a:t>
            </a:r>
            <a:r>
              <a:rPr lang="lt-LT" dirty="0"/>
              <a:t>Lietuva,</a:t>
            </a:r>
          </a:p>
          <a:p>
            <a:pPr marL="0" indent="0">
              <a:buNone/>
            </a:pPr>
            <a:r>
              <a:rPr lang="lt-LT" dirty="0" smtClean="0"/>
              <a:t>	Myliu </a:t>
            </a:r>
            <a:r>
              <a:rPr lang="lt-LT" dirty="0"/>
              <a:t>Lietuvą.</a:t>
            </a:r>
          </a:p>
          <a:p>
            <a:pPr marL="0" indent="0">
              <a:buNone/>
            </a:pPr>
            <a:endParaRPr lang="lt-LT" dirty="0"/>
          </a:p>
        </p:txBody>
      </p:sp>
    </p:spTree>
    <p:extLst>
      <p:ext uri="{BB962C8B-B14F-4D97-AF65-F5344CB8AC3E}">
        <p14:creationId xmlns:p14="http://schemas.microsoft.com/office/powerpoint/2010/main" val="1802305888"/>
      </p:ext>
    </p:extLst>
  </p:cSld>
  <p:clrMapOvr>
    <a:masterClrMapping/>
  </p:clrMapOvr>
  <p:transition spd="slow" advClick="0" advTm="15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i="1" dirty="0"/>
              <a:t>HAIKU LIETUVAI</a:t>
            </a:r>
            <a:endParaRPr lang="lt-LT" dirty="0"/>
          </a:p>
        </p:txBody>
      </p:sp>
      <p:sp>
        <p:nvSpPr>
          <p:cNvPr id="3" name="Turinio vietos rezervavimo ženklas 2"/>
          <p:cNvSpPr>
            <a:spLocks noGrp="1"/>
          </p:cNvSpPr>
          <p:nvPr>
            <p:ph idx="1"/>
          </p:nvPr>
        </p:nvSpPr>
        <p:spPr/>
        <p:txBody>
          <a:bodyPr>
            <a:normAutofit fontScale="92500" lnSpcReduction="10000"/>
          </a:bodyPr>
          <a:lstStyle/>
          <a:p>
            <a:pPr marL="0" indent="0" algn="r">
              <a:buNone/>
            </a:pPr>
            <a:r>
              <a:rPr lang="lt-LT" sz="3900" dirty="0"/>
              <a:t>Diana </a:t>
            </a:r>
            <a:r>
              <a:rPr lang="lt-LT" sz="3900" dirty="0" smtClean="0"/>
              <a:t>Praščiūtė</a:t>
            </a:r>
            <a:endParaRPr lang="lt-LT" sz="3900" dirty="0"/>
          </a:p>
          <a:p>
            <a:pPr marL="0" indent="0">
              <a:buNone/>
            </a:pPr>
            <a:r>
              <a:rPr lang="lt-LT" sz="3000" dirty="0" smtClean="0"/>
              <a:t>	Lietuva </a:t>
            </a:r>
            <a:r>
              <a:rPr lang="lt-LT" sz="3000" dirty="0"/>
              <a:t>brangi,</a:t>
            </a:r>
          </a:p>
          <a:p>
            <a:pPr marL="0" indent="0">
              <a:buNone/>
            </a:pPr>
            <a:r>
              <a:rPr lang="lt-LT" sz="3000" dirty="0" smtClean="0"/>
              <a:t>	Vasarą </a:t>
            </a:r>
            <a:r>
              <a:rPr lang="lt-LT" sz="3000" dirty="0"/>
              <a:t>karūnuota</a:t>
            </a:r>
          </a:p>
          <a:p>
            <a:pPr marL="0" indent="0">
              <a:buNone/>
            </a:pPr>
            <a:r>
              <a:rPr lang="lt-LT" sz="3000" dirty="0" smtClean="0"/>
              <a:t>	Visada </a:t>
            </a:r>
            <a:r>
              <a:rPr lang="lt-LT" sz="3000" dirty="0"/>
              <a:t>širdy.</a:t>
            </a:r>
          </a:p>
          <a:p>
            <a:pPr marL="0" indent="0">
              <a:buNone/>
            </a:pPr>
            <a:r>
              <a:rPr lang="lt-LT" sz="3000" dirty="0"/>
              <a:t> </a:t>
            </a:r>
          </a:p>
          <a:p>
            <a:pPr marL="0" indent="0">
              <a:buNone/>
            </a:pPr>
            <a:r>
              <a:rPr lang="lt-LT" sz="3000" dirty="0" smtClean="0"/>
              <a:t>	******</a:t>
            </a:r>
            <a:endParaRPr lang="lt-LT" sz="3000" dirty="0"/>
          </a:p>
          <a:p>
            <a:pPr marL="0" indent="0">
              <a:buNone/>
            </a:pPr>
            <a:r>
              <a:rPr lang="lt-LT" sz="3000" dirty="0" smtClean="0"/>
              <a:t>	Tu </a:t>
            </a:r>
            <a:r>
              <a:rPr lang="lt-LT" sz="3000" dirty="0"/>
              <a:t>Tėvynė esi,</a:t>
            </a:r>
          </a:p>
          <a:p>
            <a:pPr marL="0" indent="0">
              <a:buNone/>
            </a:pPr>
            <a:r>
              <a:rPr lang="lt-LT" sz="3000" dirty="0" smtClean="0"/>
              <a:t>	Tu </a:t>
            </a:r>
            <a:r>
              <a:rPr lang="lt-LT" sz="3000" dirty="0"/>
              <a:t>man be galo brangi,</a:t>
            </a:r>
          </a:p>
          <a:p>
            <a:pPr marL="0" indent="0">
              <a:buNone/>
            </a:pPr>
            <a:r>
              <a:rPr lang="lt-LT" sz="3000" dirty="0" smtClean="0"/>
              <a:t>	Tu </a:t>
            </a:r>
            <a:r>
              <a:rPr lang="lt-LT" sz="3000" dirty="0"/>
              <a:t>man saulė esi.</a:t>
            </a:r>
          </a:p>
          <a:p>
            <a:pPr marL="0" indent="0">
              <a:buNone/>
            </a:pPr>
            <a:endParaRPr lang="lt-LT" dirty="0"/>
          </a:p>
        </p:txBody>
      </p:sp>
    </p:spTree>
    <p:extLst>
      <p:ext uri="{BB962C8B-B14F-4D97-AF65-F5344CB8AC3E}">
        <p14:creationId xmlns:p14="http://schemas.microsoft.com/office/powerpoint/2010/main" val="3062765946"/>
      </p:ext>
    </p:extLst>
  </p:cSld>
  <p:clrMapOvr>
    <a:masterClrMapping/>
  </p:clrMapOvr>
  <p:transition spd="slow" advClick="0" advTm="15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i="1" dirty="0"/>
              <a:t>HAIKU LIETUVAI</a:t>
            </a:r>
            <a:endParaRPr lang="lt-LT" dirty="0"/>
          </a:p>
        </p:txBody>
      </p:sp>
      <p:sp>
        <p:nvSpPr>
          <p:cNvPr id="3" name="Turinio vietos rezervavimo ženklas 2"/>
          <p:cNvSpPr>
            <a:spLocks noGrp="1"/>
          </p:cNvSpPr>
          <p:nvPr>
            <p:ph idx="1"/>
          </p:nvPr>
        </p:nvSpPr>
        <p:spPr/>
        <p:txBody>
          <a:bodyPr/>
          <a:lstStyle/>
          <a:p>
            <a:pPr marL="0" indent="0" algn="r">
              <a:buNone/>
            </a:pPr>
            <a:r>
              <a:rPr lang="lt-LT" sz="3600" dirty="0"/>
              <a:t>Aušra </a:t>
            </a:r>
            <a:r>
              <a:rPr lang="lt-LT" sz="3600" dirty="0" smtClean="0"/>
              <a:t>Vikrauskaitė</a:t>
            </a:r>
          </a:p>
          <a:p>
            <a:pPr marL="0" indent="0" algn="r">
              <a:buNone/>
            </a:pPr>
            <a:r>
              <a:rPr lang="lt-LT" dirty="0"/>
              <a:t> </a:t>
            </a:r>
          </a:p>
          <a:p>
            <a:pPr marL="0" indent="0">
              <a:buNone/>
            </a:pPr>
            <a:r>
              <a:rPr lang="lt-LT" dirty="0" smtClean="0"/>
              <a:t>	Tėvyne </a:t>
            </a:r>
            <a:r>
              <a:rPr lang="lt-LT" dirty="0"/>
              <a:t>mūsų,</a:t>
            </a:r>
          </a:p>
          <a:p>
            <a:pPr marL="0" indent="0">
              <a:buNone/>
            </a:pPr>
            <a:r>
              <a:rPr lang="lt-LT" dirty="0" smtClean="0"/>
              <a:t>	Tu </a:t>
            </a:r>
            <a:r>
              <a:rPr lang="lt-LT" dirty="0"/>
              <a:t>mums esi brangiausia</a:t>
            </a:r>
          </a:p>
          <a:p>
            <a:pPr marL="0" indent="0">
              <a:buNone/>
            </a:pPr>
            <a:r>
              <a:rPr lang="lt-LT" dirty="0" smtClean="0"/>
              <a:t>	Ir </a:t>
            </a:r>
            <a:r>
              <a:rPr lang="lt-LT" dirty="0"/>
              <a:t>mylimiausia.</a:t>
            </a:r>
          </a:p>
          <a:p>
            <a:pPr marL="0" indent="0">
              <a:buNone/>
            </a:pPr>
            <a:endParaRPr lang="lt-LT" dirty="0"/>
          </a:p>
        </p:txBody>
      </p:sp>
    </p:spTree>
    <p:extLst>
      <p:ext uri="{BB962C8B-B14F-4D97-AF65-F5344CB8AC3E}">
        <p14:creationId xmlns:p14="http://schemas.microsoft.com/office/powerpoint/2010/main" val="4215224286"/>
      </p:ext>
    </p:extLst>
  </p:cSld>
  <p:clrMapOvr>
    <a:masterClrMapping/>
  </p:clrMapOvr>
  <p:transition spd="slow" advClick="0" advTm="15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smtClean="0"/>
              <a:t>Konkursui „Dovana Lietuvai“</a:t>
            </a:r>
            <a:r>
              <a:rPr lang="lt-LT" dirty="0" smtClean="0"/>
              <a:t/>
            </a:r>
            <a:br>
              <a:rPr lang="lt-LT" dirty="0" smtClean="0"/>
            </a:br>
            <a:endParaRPr lang="lt-LT" dirty="0"/>
          </a:p>
        </p:txBody>
      </p:sp>
      <p:sp>
        <p:nvSpPr>
          <p:cNvPr id="3" name="Turinio vietos rezervavimo ženklas 2"/>
          <p:cNvSpPr>
            <a:spLocks noGrp="1"/>
          </p:cNvSpPr>
          <p:nvPr>
            <p:ph idx="1"/>
          </p:nvPr>
        </p:nvSpPr>
        <p:spPr/>
        <p:txBody>
          <a:bodyPr>
            <a:normAutofit fontScale="25000" lnSpcReduction="20000"/>
          </a:bodyPr>
          <a:lstStyle/>
          <a:p>
            <a:pPr marL="0" indent="0" fontAlgn="auto">
              <a:buNone/>
            </a:pPr>
            <a:r>
              <a:rPr lang="lt-LT" b="1" dirty="0"/>
              <a:t> </a:t>
            </a:r>
            <a:endParaRPr lang="lt-LT" dirty="0"/>
          </a:p>
          <a:p>
            <a:pPr marL="0" indent="0" fontAlgn="auto">
              <a:buNone/>
            </a:pPr>
            <a:r>
              <a:rPr lang="lt-LT" b="1" dirty="0"/>
              <a:t> </a:t>
            </a:r>
            <a:r>
              <a:rPr lang="lt-LT" sz="9600" b="1" dirty="0" smtClean="0"/>
              <a:t>1. </a:t>
            </a:r>
            <a:r>
              <a:rPr lang="lt-LT" sz="9600" b="1" dirty="0"/>
              <a:t>Urtė </a:t>
            </a:r>
            <a:r>
              <a:rPr lang="lt-LT" sz="9600" b="1" dirty="0" err="1"/>
              <a:t>Čirpytė</a:t>
            </a:r>
            <a:r>
              <a:rPr lang="lt-LT" sz="9600" dirty="0"/>
              <a:t>, 4kl.                                                                                                                                                                                                                                                                                                                       </a:t>
            </a:r>
            <a:r>
              <a:rPr lang="lt-LT" sz="9600" b="1" dirty="0"/>
              <a:t> </a:t>
            </a:r>
            <a:endParaRPr lang="lt-LT" sz="9600" dirty="0"/>
          </a:p>
          <a:p>
            <a:pPr marL="0" indent="0" fontAlgn="auto">
              <a:buNone/>
            </a:pPr>
            <a:r>
              <a:rPr lang="lt-LT" sz="9600" dirty="0"/>
              <a:t>Eilėraštis </a:t>
            </a:r>
            <a:r>
              <a:rPr lang="lt-LT" sz="9600" i="1" dirty="0"/>
              <a:t> </a:t>
            </a:r>
            <a:r>
              <a:rPr lang="lt-LT" sz="9600" b="1" i="1" dirty="0"/>
              <a:t>Mano  Tėvynė</a:t>
            </a:r>
            <a:endParaRPr lang="lt-LT" sz="9600" dirty="0"/>
          </a:p>
          <a:p>
            <a:pPr marL="0" indent="0" fontAlgn="auto">
              <a:buNone/>
            </a:pPr>
            <a:r>
              <a:rPr lang="lt-LT" sz="9600" dirty="0"/>
              <a:t> </a:t>
            </a:r>
          </a:p>
          <a:p>
            <a:pPr marL="0" indent="0" fontAlgn="auto">
              <a:buNone/>
            </a:pPr>
            <a:r>
              <a:rPr lang="lt-LT" sz="9600" dirty="0"/>
              <a:t> </a:t>
            </a:r>
            <a:r>
              <a:rPr lang="lt-LT" sz="9600" b="1" dirty="0" smtClean="0"/>
              <a:t>2</a:t>
            </a:r>
            <a:r>
              <a:rPr lang="lt-LT" sz="9600" b="1" dirty="0"/>
              <a:t>. Kamilė </a:t>
            </a:r>
            <a:r>
              <a:rPr lang="lt-LT" sz="9600" b="1" dirty="0" err="1"/>
              <a:t>Paužuolytė</a:t>
            </a:r>
            <a:r>
              <a:rPr lang="lt-LT" sz="9600" dirty="0"/>
              <a:t>,</a:t>
            </a:r>
            <a:r>
              <a:rPr lang="lt-LT" sz="9600" b="1" dirty="0"/>
              <a:t>  </a:t>
            </a:r>
            <a:r>
              <a:rPr lang="lt-LT" sz="9600" dirty="0"/>
              <a:t>4 </a:t>
            </a:r>
            <a:r>
              <a:rPr lang="lt-LT" sz="9600" dirty="0" err="1"/>
              <a:t>kl</a:t>
            </a:r>
            <a:r>
              <a:rPr lang="lt-LT" sz="9600" dirty="0"/>
              <a:t>.</a:t>
            </a:r>
          </a:p>
          <a:p>
            <a:pPr marL="0" indent="0">
              <a:buNone/>
            </a:pPr>
            <a:r>
              <a:rPr lang="lt-LT" sz="9600" dirty="0"/>
              <a:t>Eilėraštis </a:t>
            </a:r>
            <a:r>
              <a:rPr lang="lt-LT" sz="9600" b="1" i="1" dirty="0"/>
              <a:t>Lietuva – tai mūsų gimtinė</a:t>
            </a:r>
            <a:endParaRPr lang="lt-LT" sz="9600" dirty="0"/>
          </a:p>
          <a:p>
            <a:pPr marL="0" indent="0" fontAlgn="auto">
              <a:buNone/>
            </a:pPr>
            <a:r>
              <a:rPr lang="lt-LT" sz="9600" dirty="0"/>
              <a:t> </a:t>
            </a:r>
            <a:r>
              <a:rPr lang="lt-LT" sz="9600" b="1" dirty="0"/>
              <a:t> </a:t>
            </a:r>
            <a:endParaRPr lang="lt-LT" sz="9600" dirty="0"/>
          </a:p>
          <a:p>
            <a:pPr marL="0" lvl="0" indent="0" fontAlgn="auto">
              <a:buNone/>
            </a:pPr>
            <a:r>
              <a:rPr lang="lt-LT" sz="9600" b="1" dirty="0" smtClean="0"/>
              <a:t>3. Augustė </a:t>
            </a:r>
            <a:r>
              <a:rPr lang="lt-LT" sz="9600" b="1" dirty="0"/>
              <a:t>Rudytė</a:t>
            </a:r>
            <a:r>
              <a:rPr lang="lt-LT" sz="9600" dirty="0"/>
              <a:t>,</a:t>
            </a:r>
            <a:r>
              <a:rPr lang="lt-LT" sz="9600" b="1" dirty="0"/>
              <a:t> </a:t>
            </a:r>
            <a:r>
              <a:rPr lang="lt-LT" sz="9600" dirty="0"/>
              <a:t>4 kl.</a:t>
            </a:r>
          </a:p>
          <a:p>
            <a:pPr marL="0" indent="0" fontAlgn="auto">
              <a:buNone/>
            </a:pPr>
            <a:r>
              <a:rPr lang="lt-LT" sz="9600" dirty="0"/>
              <a:t>Eilėraštis </a:t>
            </a:r>
            <a:r>
              <a:rPr lang="lt-LT" sz="9600" b="1" i="1" dirty="0"/>
              <a:t>Mano gimtinė - Lietuva</a:t>
            </a:r>
            <a:endParaRPr lang="lt-LT" sz="9600" dirty="0"/>
          </a:p>
          <a:p>
            <a:pPr marL="0" indent="0" fontAlgn="auto">
              <a:buNone/>
            </a:pPr>
            <a:r>
              <a:rPr lang="lt-LT" sz="9600" b="1" dirty="0"/>
              <a:t>  </a:t>
            </a:r>
            <a:endParaRPr lang="lt-LT" sz="9600" dirty="0"/>
          </a:p>
          <a:p>
            <a:pPr marL="0" indent="0" fontAlgn="auto">
              <a:buNone/>
            </a:pPr>
            <a:r>
              <a:rPr lang="lt-LT" sz="9600" b="1" dirty="0"/>
              <a:t> </a:t>
            </a:r>
            <a:endParaRPr lang="lt-LT" sz="9600" dirty="0"/>
          </a:p>
          <a:p>
            <a:pPr marL="0" indent="0" fontAlgn="auto">
              <a:buNone/>
            </a:pPr>
            <a:r>
              <a:rPr lang="lt-LT" sz="9600" b="1" dirty="0"/>
              <a:t>Mokytoja Jolanta </a:t>
            </a:r>
            <a:r>
              <a:rPr lang="lt-LT" sz="9600" b="1" dirty="0" err="1"/>
              <a:t>Bijanskienė</a:t>
            </a:r>
            <a:endParaRPr lang="lt-LT" sz="9600" dirty="0"/>
          </a:p>
          <a:p>
            <a:pPr marL="0" indent="0" fontAlgn="auto">
              <a:buNone/>
            </a:pPr>
            <a:r>
              <a:rPr lang="lt-LT" sz="9600" b="1" dirty="0"/>
              <a:t> </a:t>
            </a:r>
            <a:endParaRPr lang="lt-LT" sz="9600" dirty="0"/>
          </a:p>
          <a:p>
            <a:endParaRPr lang="lt-LT" dirty="0"/>
          </a:p>
        </p:txBody>
      </p:sp>
    </p:spTree>
    <p:extLst>
      <p:ext uri="{BB962C8B-B14F-4D97-AF65-F5344CB8AC3E}">
        <p14:creationId xmlns:p14="http://schemas.microsoft.com/office/powerpoint/2010/main" val="1978206386"/>
      </p:ext>
    </p:extLst>
  </p:cSld>
  <p:clrMapOvr>
    <a:masterClrMapping/>
  </p:clrMapOvr>
  <p:transition spd="slow" advClick="0" advTm="15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i="1" dirty="0"/>
              <a:t>HAIKU LIETUVAI</a:t>
            </a:r>
            <a:endParaRPr lang="lt-LT" dirty="0"/>
          </a:p>
        </p:txBody>
      </p:sp>
      <p:sp>
        <p:nvSpPr>
          <p:cNvPr id="3" name="Turinio vietos rezervavimo ženklas 2"/>
          <p:cNvSpPr>
            <a:spLocks noGrp="1"/>
          </p:cNvSpPr>
          <p:nvPr>
            <p:ph idx="1"/>
          </p:nvPr>
        </p:nvSpPr>
        <p:spPr/>
        <p:txBody>
          <a:bodyPr/>
          <a:lstStyle/>
          <a:p>
            <a:pPr marL="0" indent="0" algn="r">
              <a:buNone/>
            </a:pPr>
            <a:r>
              <a:rPr lang="lt-LT" sz="3600" dirty="0"/>
              <a:t>Gabrielė </a:t>
            </a:r>
            <a:r>
              <a:rPr lang="lt-LT" sz="3600" dirty="0" smtClean="0"/>
              <a:t>Šidlauskaitė</a:t>
            </a:r>
            <a:r>
              <a:rPr lang="lt-LT" dirty="0"/>
              <a:t> </a:t>
            </a:r>
            <a:endParaRPr lang="lt-LT" dirty="0" smtClean="0"/>
          </a:p>
          <a:p>
            <a:pPr marL="0" indent="0" algn="r">
              <a:buNone/>
            </a:pPr>
            <a:endParaRPr lang="lt-LT" dirty="0"/>
          </a:p>
          <a:p>
            <a:pPr marL="0" indent="0">
              <a:buNone/>
            </a:pPr>
            <a:r>
              <a:rPr lang="lt-LT" dirty="0" smtClean="0"/>
              <a:t>	Mūsų </a:t>
            </a:r>
            <a:r>
              <a:rPr lang="lt-LT" dirty="0"/>
              <a:t>Lietuvos</a:t>
            </a:r>
          </a:p>
          <a:p>
            <a:pPr marL="0" indent="0">
              <a:buNone/>
            </a:pPr>
            <a:r>
              <a:rPr lang="lt-LT" dirty="0" smtClean="0"/>
              <a:t>	Trispalvė </a:t>
            </a:r>
            <a:r>
              <a:rPr lang="lt-LT" dirty="0"/>
              <a:t>plevėsuoja</a:t>
            </a:r>
          </a:p>
          <a:p>
            <a:pPr marL="0" indent="0">
              <a:buNone/>
            </a:pPr>
            <a:r>
              <a:rPr lang="lt-LT" dirty="0" smtClean="0"/>
              <a:t>	Vasaros </a:t>
            </a:r>
            <a:r>
              <a:rPr lang="lt-LT" dirty="0"/>
              <a:t>žieduos.</a:t>
            </a:r>
          </a:p>
          <a:p>
            <a:pPr marL="0" indent="0">
              <a:buNone/>
            </a:pPr>
            <a:endParaRPr lang="lt-LT" dirty="0"/>
          </a:p>
        </p:txBody>
      </p:sp>
    </p:spTree>
    <p:extLst>
      <p:ext uri="{BB962C8B-B14F-4D97-AF65-F5344CB8AC3E}">
        <p14:creationId xmlns:p14="http://schemas.microsoft.com/office/powerpoint/2010/main" val="600048148"/>
      </p:ext>
    </p:extLst>
  </p:cSld>
  <p:clrMapOvr>
    <a:masterClrMapping/>
  </p:clrMapOvr>
  <p:transition spd="slow" advClick="0" advTm="15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dirty="0"/>
          </a:p>
        </p:txBody>
      </p:sp>
      <p:sp>
        <p:nvSpPr>
          <p:cNvPr id="3" name="Turinio vietos rezervavimo ženklas 2"/>
          <p:cNvSpPr>
            <a:spLocks noGrp="1"/>
          </p:cNvSpPr>
          <p:nvPr>
            <p:ph idx="1"/>
          </p:nvPr>
        </p:nvSpPr>
        <p:spPr>
          <a:xfrm>
            <a:off x="457200" y="764704"/>
            <a:ext cx="8229600" cy="5361459"/>
          </a:xfrm>
        </p:spPr>
        <p:txBody>
          <a:bodyPr>
            <a:noAutofit/>
          </a:bodyPr>
          <a:lstStyle/>
          <a:p>
            <a:pPr marL="0" lvl="0" indent="0">
              <a:buNone/>
            </a:pPr>
            <a:r>
              <a:rPr lang="lt-LT" sz="2000" b="1" i="1" dirty="0"/>
              <a:t>Lietuvai</a:t>
            </a:r>
            <a:r>
              <a:rPr lang="lt-LT" sz="2000" b="1" dirty="0"/>
              <a:t> </a:t>
            </a:r>
            <a:r>
              <a:rPr lang="lt-LT" sz="2000" dirty="0"/>
              <a:t>(sonetas). Dovydas </a:t>
            </a:r>
            <a:r>
              <a:rPr lang="lt-LT" sz="2000" dirty="0" err="1"/>
              <a:t>Guntis</a:t>
            </a:r>
            <a:r>
              <a:rPr lang="lt-LT" sz="2000" dirty="0"/>
              <a:t>, 7 </a:t>
            </a:r>
            <a:r>
              <a:rPr lang="lt-LT" sz="2000" dirty="0" err="1"/>
              <a:t>kl</a:t>
            </a:r>
            <a:r>
              <a:rPr lang="lt-LT" sz="2000" dirty="0"/>
              <a:t>. </a:t>
            </a:r>
          </a:p>
          <a:p>
            <a:pPr marL="0" lvl="0" indent="0">
              <a:buNone/>
            </a:pPr>
            <a:r>
              <a:rPr lang="lt-LT" sz="2000" b="1" i="1" dirty="0"/>
              <a:t>Šviesa</a:t>
            </a:r>
            <a:r>
              <a:rPr lang="lt-LT" sz="2000" b="1" dirty="0"/>
              <a:t>.  </a:t>
            </a:r>
            <a:r>
              <a:rPr lang="lt-LT" sz="2000" dirty="0"/>
              <a:t>Edvinas Šiaučiūnas, IV g</a:t>
            </a:r>
            <a:r>
              <a:rPr lang="lt-LT" sz="2000" b="1" dirty="0"/>
              <a:t> </a:t>
            </a:r>
            <a:endParaRPr lang="lt-LT" sz="2000" dirty="0"/>
          </a:p>
          <a:p>
            <a:pPr marL="0" lvl="0" indent="0">
              <a:buNone/>
            </a:pPr>
            <a:r>
              <a:rPr lang="lt-LT" sz="2000" b="1" i="1" dirty="0"/>
              <a:t>Dovanokit žodžiui ... mėnulį. </a:t>
            </a:r>
            <a:r>
              <a:rPr lang="lt-LT" sz="2000" dirty="0"/>
              <a:t>Gabrielė Šidlauskaitė, III g</a:t>
            </a:r>
          </a:p>
          <a:p>
            <a:pPr marL="0" lvl="0" indent="0">
              <a:buNone/>
            </a:pPr>
            <a:r>
              <a:rPr lang="lt-LT" sz="2000" b="1" i="1" dirty="0"/>
              <a:t>Lietuviškas žodis  </a:t>
            </a:r>
            <a:r>
              <a:rPr lang="lt-LT" sz="2000" dirty="0"/>
              <a:t>(</a:t>
            </a:r>
            <a:r>
              <a:rPr lang="lt-LT" sz="2000" dirty="0" err="1"/>
              <a:t>akrostichas</a:t>
            </a:r>
            <a:r>
              <a:rPr lang="lt-LT" sz="2000" dirty="0"/>
              <a:t>),  </a:t>
            </a:r>
            <a:r>
              <a:rPr lang="lt-LT" sz="2000" b="1" i="1" dirty="0"/>
              <a:t>Nuplauki, laike, vargus spaudos draudimo. </a:t>
            </a:r>
            <a:r>
              <a:rPr lang="lt-LT" sz="2000" dirty="0"/>
              <a:t>Greta Armalytė, III g </a:t>
            </a:r>
          </a:p>
          <a:p>
            <a:pPr marL="0" lvl="0" indent="0">
              <a:buNone/>
            </a:pPr>
            <a:r>
              <a:rPr lang="lt-LT" sz="2000" b="1" i="1" dirty="0"/>
              <a:t>Lietuvai I</a:t>
            </a:r>
            <a:r>
              <a:rPr lang="lt-LT" sz="2000" b="1" dirty="0"/>
              <a:t> </a:t>
            </a:r>
            <a:r>
              <a:rPr lang="lt-LT" sz="2000" dirty="0"/>
              <a:t>(</a:t>
            </a:r>
            <a:r>
              <a:rPr lang="lt-LT" sz="2000" dirty="0" err="1"/>
              <a:t>akrostichas</a:t>
            </a:r>
            <a:r>
              <a:rPr lang="lt-LT" sz="2000" dirty="0"/>
              <a:t>);</a:t>
            </a:r>
            <a:r>
              <a:rPr lang="lt-LT" sz="2000" b="1" dirty="0"/>
              <a:t> </a:t>
            </a:r>
            <a:r>
              <a:rPr lang="lt-LT" sz="2000" b="1" i="1" dirty="0"/>
              <a:t>Lietuvai II</a:t>
            </a:r>
            <a:r>
              <a:rPr lang="lt-LT" sz="2000" b="1" dirty="0"/>
              <a:t> </a:t>
            </a:r>
            <a:r>
              <a:rPr lang="lt-LT" sz="2000" dirty="0"/>
              <a:t>(</a:t>
            </a:r>
            <a:r>
              <a:rPr lang="lt-LT" sz="2000" dirty="0" err="1"/>
              <a:t>akrostichas</a:t>
            </a:r>
            <a:r>
              <a:rPr lang="lt-LT" sz="2000" dirty="0"/>
              <a:t>).</a:t>
            </a:r>
            <a:r>
              <a:rPr lang="lt-LT" sz="2000" b="1" dirty="0"/>
              <a:t> </a:t>
            </a:r>
            <a:r>
              <a:rPr lang="lt-LT" sz="2000" dirty="0"/>
              <a:t>Irma </a:t>
            </a:r>
            <a:r>
              <a:rPr lang="lt-LT" sz="2000" dirty="0" err="1"/>
              <a:t>Rekytė</a:t>
            </a:r>
            <a:r>
              <a:rPr lang="lt-LT" sz="2000" dirty="0"/>
              <a:t>, IV g</a:t>
            </a:r>
          </a:p>
          <a:p>
            <a:pPr marL="0" lvl="0" indent="0">
              <a:buNone/>
            </a:pPr>
            <a:r>
              <a:rPr lang="lt-LT" sz="2000" b="1" i="1" dirty="0"/>
              <a:t>Lietuvoj </a:t>
            </a:r>
            <a:r>
              <a:rPr lang="lt-LT" sz="2000" dirty="0"/>
              <a:t>(sonetas);</a:t>
            </a:r>
            <a:r>
              <a:rPr lang="lt-LT" sz="2000" b="1" i="1" dirty="0"/>
              <a:t>  Gina Lietuvą karys.</a:t>
            </a:r>
            <a:r>
              <a:rPr lang="lt-LT" sz="2000" dirty="0"/>
              <a:t>  </a:t>
            </a:r>
            <a:r>
              <a:rPr lang="lt-LT" sz="2000" dirty="0" err="1"/>
              <a:t>Kevinas</a:t>
            </a:r>
            <a:r>
              <a:rPr lang="lt-LT" sz="2000" dirty="0"/>
              <a:t> Vasiliauskas, 7 </a:t>
            </a:r>
            <a:r>
              <a:rPr lang="lt-LT" sz="2000" dirty="0" err="1"/>
              <a:t>kl</a:t>
            </a:r>
            <a:r>
              <a:rPr lang="lt-LT" sz="2000" dirty="0"/>
              <a:t>. </a:t>
            </a:r>
          </a:p>
          <a:p>
            <a:pPr marL="0" lvl="0" indent="0">
              <a:buNone/>
            </a:pPr>
            <a:r>
              <a:rPr lang="lt-LT" sz="2000" b="1" i="1" dirty="0"/>
              <a:t>Švenčia visa Lietuva. </a:t>
            </a:r>
            <a:r>
              <a:rPr lang="lt-LT" sz="2000" dirty="0"/>
              <a:t> Lukas Mikolaitis, 7 </a:t>
            </a:r>
            <a:r>
              <a:rPr lang="lt-LT" sz="2000" dirty="0" err="1"/>
              <a:t>kl</a:t>
            </a:r>
            <a:r>
              <a:rPr lang="lt-LT" sz="2000" dirty="0"/>
              <a:t>. </a:t>
            </a:r>
          </a:p>
          <a:p>
            <a:pPr marL="0" lvl="0" indent="0">
              <a:buNone/>
            </a:pPr>
            <a:r>
              <a:rPr lang="lt-LT" sz="2000" b="1" i="1" dirty="0"/>
              <a:t>Trispalvė</a:t>
            </a:r>
            <a:r>
              <a:rPr lang="lt-LT" sz="2000" b="1" dirty="0"/>
              <a:t>. </a:t>
            </a:r>
            <a:r>
              <a:rPr lang="lt-LT" sz="2000" dirty="0"/>
              <a:t>Ona </a:t>
            </a:r>
            <a:r>
              <a:rPr lang="lt-LT" sz="2000" dirty="0" err="1"/>
              <a:t>Šmitaitė</a:t>
            </a:r>
            <a:r>
              <a:rPr lang="lt-LT" sz="2000" dirty="0"/>
              <a:t>, IV g</a:t>
            </a:r>
            <a:r>
              <a:rPr lang="lt-LT" sz="2000" b="1" dirty="0"/>
              <a:t> </a:t>
            </a:r>
            <a:endParaRPr lang="lt-LT" sz="2000" dirty="0"/>
          </a:p>
          <a:p>
            <a:pPr marL="0" lvl="0" indent="0">
              <a:buNone/>
            </a:pPr>
            <a:r>
              <a:rPr lang="lt-LT" sz="2000" b="1" i="1" dirty="0"/>
              <a:t>Gimtajai kalbai ir Lietuvai</a:t>
            </a:r>
            <a:r>
              <a:rPr lang="lt-LT" sz="2000" dirty="0"/>
              <a:t> . Paulius </a:t>
            </a:r>
            <a:r>
              <a:rPr lang="lt-LT" sz="2000" dirty="0" err="1"/>
              <a:t>Šomka</a:t>
            </a:r>
            <a:r>
              <a:rPr lang="lt-LT" sz="2000" dirty="0"/>
              <a:t>, III g </a:t>
            </a:r>
          </a:p>
          <a:p>
            <a:pPr marL="0" lvl="0" indent="0">
              <a:buNone/>
            </a:pPr>
            <a:r>
              <a:rPr lang="lt-LT" sz="2000" b="1" i="1" dirty="0"/>
              <a:t>ATLEISK</a:t>
            </a:r>
            <a:r>
              <a:rPr lang="lt-LT" sz="2000" dirty="0"/>
              <a:t> (trioletas). Simona Kipšaitė, III g </a:t>
            </a:r>
          </a:p>
          <a:p>
            <a:pPr marL="0" indent="0">
              <a:buNone/>
            </a:pPr>
            <a:r>
              <a:rPr lang="lt-LT" sz="2000" dirty="0"/>
              <a:t> </a:t>
            </a:r>
          </a:p>
          <a:p>
            <a:pPr marL="0" indent="0">
              <a:buNone/>
            </a:pPr>
            <a:r>
              <a:rPr lang="lt-LT" sz="2000" b="1" dirty="0"/>
              <a:t> </a:t>
            </a:r>
            <a:endParaRPr lang="lt-LT" sz="2000" dirty="0"/>
          </a:p>
          <a:p>
            <a:pPr marL="0" indent="0">
              <a:buNone/>
            </a:pPr>
            <a:r>
              <a:rPr lang="lt-LT" sz="2000" b="1" dirty="0"/>
              <a:t>Mokytoja </a:t>
            </a:r>
            <a:r>
              <a:rPr lang="lt-LT" sz="2000" b="1" dirty="0" err="1"/>
              <a:t>Dijana</a:t>
            </a:r>
            <a:r>
              <a:rPr lang="lt-LT" sz="2000" b="1" dirty="0"/>
              <a:t> </a:t>
            </a:r>
            <a:r>
              <a:rPr lang="lt-LT" sz="2000" b="1" dirty="0" err="1"/>
              <a:t>Kalnienė</a:t>
            </a:r>
            <a:endParaRPr lang="lt-LT" sz="2000" dirty="0"/>
          </a:p>
          <a:p>
            <a:pPr marL="0" indent="0">
              <a:buNone/>
            </a:pPr>
            <a:r>
              <a:rPr lang="lt-LT" sz="2000" b="1" dirty="0"/>
              <a:t> </a:t>
            </a:r>
            <a:endParaRPr lang="lt-LT" sz="2000" dirty="0"/>
          </a:p>
        </p:txBody>
      </p:sp>
    </p:spTree>
    <p:extLst>
      <p:ext uri="{BB962C8B-B14F-4D97-AF65-F5344CB8AC3E}">
        <p14:creationId xmlns:p14="http://schemas.microsoft.com/office/powerpoint/2010/main" val="1949035496"/>
      </p:ext>
    </p:extLst>
  </p:cSld>
  <p:clrMapOvr>
    <a:masterClrMapping/>
  </p:clrMapOvr>
  <p:transition spd="slow" advClick="0" advTm="15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3600" dirty="0" smtClean="0"/>
              <a:t/>
            </a:r>
            <a:br>
              <a:rPr lang="lt-LT" sz="3600" dirty="0" smtClean="0"/>
            </a:br>
            <a:r>
              <a:rPr lang="lt-LT" sz="3600" dirty="0" smtClean="0"/>
              <a:t>Dovydas </a:t>
            </a:r>
            <a:r>
              <a:rPr lang="lt-LT" sz="3600" dirty="0" err="1"/>
              <a:t>Guntis</a:t>
            </a:r>
            <a:r>
              <a:rPr lang="lt-LT" sz="3600" dirty="0"/>
              <a:t> </a:t>
            </a:r>
            <a:r>
              <a:rPr lang="lt-LT" sz="3600" dirty="0" smtClean="0"/>
              <a:t/>
            </a:r>
            <a:br>
              <a:rPr lang="lt-LT" sz="3600" dirty="0" smtClean="0"/>
            </a:br>
            <a:r>
              <a:rPr lang="lt-LT" sz="3600" dirty="0" smtClean="0"/>
              <a:t>Lietuvai </a:t>
            </a:r>
            <a:r>
              <a:rPr lang="lt-LT" sz="3600" dirty="0"/>
              <a:t>(sonetas)</a:t>
            </a:r>
            <a:br>
              <a:rPr lang="lt-LT" sz="3600" dirty="0"/>
            </a:br>
            <a:endParaRPr lang="lt-LT" sz="3600" dirty="0"/>
          </a:p>
        </p:txBody>
      </p:sp>
      <p:sp>
        <p:nvSpPr>
          <p:cNvPr id="3" name="Turinio vietos rezervavimo ženklas 2"/>
          <p:cNvSpPr>
            <a:spLocks noGrp="1"/>
          </p:cNvSpPr>
          <p:nvPr>
            <p:ph idx="1"/>
          </p:nvPr>
        </p:nvSpPr>
        <p:spPr>
          <a:xfrm>
            <a:off x="457200" y="1600200"/>
            <a:ext cx="8229600" cy="4853136"/>
          </a:xfrm>
        </p:spPr>
        <p:txBody>
          <a:bodyPr>
            <a:noAutofit/>
          </a:bodyPr>
          <a:lstStyle/>
          <a:p>
            <a:pPr marL="0" indent="0">
              <a:buNone/>
            </a:pPr>
            <a:r>
              <a:rPr lang="lt-LT" sz="1600" b="1" dirty="0" smtClean="0"/>
              <a:t>	</a:t>
            </a:r>
            <a:r>
              <a:rPr lang="lt-LT" sz="1600" b="1" dirty="0"/>
              <a:t> </a:t>
            </a:r>
            <a:r>
              <a:rPr lang="lt-LT" sz="1600" dirty="0" smtClean="0"/>
              <a:t>Lietuva</a:t>
            </a:r>
            <a:r>
              <a:rPr lang="lt-LT" sz="1600" dirty="0"/>
              <a:t>, brangioji mano Tėvyne,</a:t>
            </a:r>
          </a:p>
          <a:p>
            <a:pPr marL="0" indent="0">
              <a:buNone/>
            </a:pPr>
            <a:r>
              <a:rPr lang="lt-LT" sz="1600" dirty="0" smtClean="0"/>
              <a:t>	Gerbiam </a:t>
            </a:r>
            <a:r>
              <a:rPr lang="lt-LT" sz="1600" dirty="0"/>
              <a:t>tave visa širdimi,</a:t>
            </a:r>
          </a:p>
          <a:p>
            <a:pPr marL="0" indent="0">
              <a:buNone/>
            </a:pPr>
            <a:r>
              <a:rPr lang="lt-LT" sz="1600" dirty="0" smtClean="0"/>
              <a:t>	Neleisim </a:t>
            </a:r>
            <a:r>
              <a:rPr lang="lt-LT" sz="1600" dirty="0"/>
              <a:t>niekam tavęs naikinti,</a:t>
            </a:r>
          </a:p>
          <a:p>
            <a:pPr marL="0" indent="0">
              <a:buNone/>
            </a:pPr>
            <a:r>
              <a:rPr lang="lt-LT" sz="1600" dirty="0" smtClean="0"/>
              <a:t>	Šimtmečiais </a:t>
            </a:r>
            <a:r>
              <a:rPr lang="lt-LT" sz="1600" dirty="0"/>
              <a:t>mes  ginsim tave.</a:t>
            </a:r>
          </a:p>
          <a:p>
            <a:pPr marL="0" indent="0">
              <a:buNone/>
            </a:pPr>
            <a:r>
              <a:rPr lang="lt-LT" sz="1600" dirty="0"/>
              <a:t> </a:t>
            </a:r>
          </a:p>
          <a:p>
            <a:pPr marL="0" indent="0">
              <a:buNone/>
            </a:pPr>
            <a:r>
              <a:rPr lang="lt-LT" sz="1600" dirty="0" smtClean="0"/>
              <a:t>	Lietuvoj </a:t>
            </a:r>
            <a:r>
              <a:rPr lang="lt-LT" sz="1600" dirty="0"/>
              <a:t>mes gimėm ir augom,</a:t>
            </a:r>
          </a:p>
          <a:p>
            <a:pPr marL="0" indent="0">
              <a:buNone/>
            </a:pPr>
            <a:r>
              <a:rPr lang="lt-LT" sz="1600" dirty="0" smtClean="0"/>
              <a:t>	Lietuvoj </a:t>
            </a:r>
            <a:r>
              <a:rPr lang="lt-LT" sz="1600" dirty="0"/>
              <a:t>ir žadam gyvent:</a:t>
            </a:r>
          </a:p>
          <a:p>
            <a:pPr marL="0" indent="0">
              <a:buNone/>
            </a:pPr>
            <a:r>
              <a:rPr lang="lt-LT" sz="1600" dirty="0" smtClean="0"/>
              <a:t>	Čia </a:t>
            </a:r>
            <a:r>
              <a:rPr lang="lt-LT" sz="1600" dirty="0"/>
              <a:t>mūsų žemė, mūsų tėvynė,</a:t>
            </a:r>
          </a:p>
          <a:p>
            <a:pPr marL="0" indent="0">
              <a:buNone/>
            </a:pPr>
            <a:r>
              <a:rPr lang="lt-LT" sz="1600" dirty="0" smtClean="0"/>
              <a:t>	Čia </a:t>
            </a:r>
            <a:r>
              <a:rPr lang="lt-LT" sz="1600" dirty="0"/>
              <a:t>mūsų gimtieji namai.</a:t>
            </a:r>
          </a:p>
          <a:p>
            <a:pPr marL="0" indent="0">
              <a:buNone/>
            </a:pPr>
            <a:r>
              <a:rPr lang="lt-LT" sz="1600" dirty="0"/>
              <a:t> </a:t>
            </a:r>
          </a:p>
          <a:p>
            <a:pPr marL="0" indent="0">
              <a:buNone/>
            </a:pPr>
            <a:r>
              <a:rPr lang="lt-LT" sz="1600" dirty="0" smtClean="0"/>
              <a:t>	Gimtoji </a:t>
            </a:r>
            <a:r>
              <a:rPr lang="lt-LT" sz="1600" dirty="0"/>
              <a:t>Lietuva, būki laiminga</a:t>
            </a:r>
          </a:p>
          <a:p>
            <a:pPr marL="0" indent="0">
              <a:buNone/>
            </a:pPr>
            <a:r>
              <a:rPr lang="lt-LT" sz="1600" dirty="0" smtClean="0"/>
              <a:t>	Ir </a:t>
            </a:r>
            <a:r>
              <a:rPr lang="lt-LT" sz="1600" dirty="0"/>
              <a:t>džiugink mus savo grožiu –</a:t>
            </a:r>
          </a:p>
          <a:p>
            <a:pPr marL="0" indent="0">
              <a:buNone/>
            </a:pPr>
            <a:r>
              <a:rPr lang="lt-LT" sz="1600" dirty="0" smtClean="0"/>
              <a:t>	Šilais</a:t>
            </a:r>
            <a:r>
              <a:rPr lang="lt-LT" sz="1600" dirty="0"/>
              <a:t>, ežerais, kalneliais ir kloniais,</a:t>
            </a:r>
          </a:p>
          <a:p>
            <a:pPr marL="0" indent="0">
              <a:buNone/>
            </a:pPr>
            <a:r>
              <a:rPr lang="lt-LT" sz="1600" dirty="0" smtClean="0"/>
              <a:t>	Kviesk </a:t>
            </a:r>
            <a:r>
              <a:rPr lang="lt-LT" sz="1600" dirty="0"/>
              <a:t>pasilikti mus čia amžinai.</a:t>
            </a:r>
          </a:p>
          <a:p>
            <a:pPr marL="0" indent="0">
              <a:buNone/>
            </a:pPr>
            <a:r>
              <a:rPr lang="lt-LT" sz="1600" dirty="0"/>
              <a:t> </a:t>
            </a:r>
          </a:p>
          <a:p>
            <a:pPr marL="0" indent="0">
              <a:buNone/>
            </a:pPr>
            <a:r>
              <a:rPr lang="lt-LT" sz="1600" dirty="0" smtClean="0"/>
              <a:t>	Per </a:t>
            </a:r>
            <a:r>
              <a:rPr lang="lt-LT" sz="1600" dirty="0"/>
              <a:t>amžius būki laiminga</a:t>
            </a:r>
          </a:p>
          <a:p>
            <a:pPr marL="0" indent="0">
              <a:buNone/>
            </a:pPr>
            <a:r>
              <a:rPr lang="lt-LT" sz="1600" dirty="0" smtClean="0"/>
              <a:t>	Ir </a:t>
            </a:r>
            <a:r>
              <a:rPr lang="lt-LT" sz="1600" dirty="0"/>
              <a:t>laimink savus ir svečius.</a:t>
            </a:r>
          </a:p>
          <a:p>
            <a:pPr marL="0" indent="0">
              <a:buNone/>
            </a:pPr>
            <a:endParaRPr lang="lt-LT" sz="1600" dirty="0"/>
          </a:p>
        </p:txBody>
      </p:sp>
    </p:spTree>
    <p:extLst>
      <p:ext uri="{BB962C8B-B14F-4D97-AF65-F5344CB8AC3E}">
        <p14:creationId xmlns:p14="http://schemas.microsoft.com/office/powerpoint/2010/main" val="968576333"/>
      </p:ext>
    </p:extLst>
  </p:cSld>
  <p:clrMapOvr>
    <a:masterClrMapping/>
  </p:clrMapOvr>
  <p:transition spd="slow" advClick="0" advTm="15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dirty="0" smtClean="0"/>
              <a:t>Edvinas </a:t>
            </a:r>
            <a:r>
              <a:rPr lang="lt-LT" dirty="0"/>
              <a:t>Šiaučiūnas </a:t>
            </a:r>
            <a:r>
              <a:rPr lang="lt-LT" dirty="0" smtClean="0"/>
              <a:t/>
            </a:r>
            <a:br>
              <a:rPr lang="lt-LT" dirty="0" smtClean="0"/>
            </a:br>
            <a:r>
              <a:rPr lang="lt-LT" dirty="0" smtClean="0"/>
              <a:t>Šviesa</a:t>
            </a:r>
            <a:r>
              <a:rPr lang="lt-LT" dirty="0"/>
              <a:t/>
            </a:r>
            <a:br>
              <a:rPr lang="lt-LT" dirty="0"/>
            </a:br>
            <a:endParaRPr lang="lt-LT" dirty="0"/>
          </a:p>
        </p:txBody>
      </p:sp>
      <p:sp>
        <p:nvSpPr>
          <p:cNvPr id="3" name="Turinio vietos rezervavimo ženklas 2"/>
          <p:cNvSpPr>
            <a:spLocks noGrp="1"/>
          </p:cNvSpPr>
          <p:nvPr>
            <p:ph idx="1"/>
          </p:nvPr>
        </p:nvSpPr>
        <p:spPr/>
        <p:txBody>
          <a:bodyPr>
            <a:noAutofit/>
          </a:bodyPr>
          <a:lstStyle/>
          <a:p>
            <a:pPr marL="0" indent="0">
              <a:buNone/>
            </a:pPr>
            <a:r>
              <a:rPr lang="lt-LT" sz="1800" b="1" dirty="0"/>
              <a:t> </a:t>
            </a:r>
            <a:r>
              <a:rPr lang="lt-LT" sz="1800" dirty="0" smtClean="0"/>
              <a:t>Jau </a:t>
            </a:r>
            <a:r>
              <a:rPr lang="lt-LT" sz="1800" dirty="0"/>
              <a:t>sunokusių kviečių varpos</a:t>
            </a:r>
          </a:p>
          <a:p>
            <a:pPr marL="0" indent="0">
              <a:buNone/>
            </a:pPr>
            <a:r>
              <a:rPr lang="lt-LT" sz="1800" dirty="0"/>
              <a:t>Subrandino grūdus duonai... </a:t>
            </a:r>
          </a:p>
          <a:p>
            <a:pPr marL="0" indent="0">
              <a:buNone/>
            </a:pPr>
            <a:r>
              <a:rPr lang="lt-LT" sz="1800" dirty="0"/>
              <a:t> </a:t>
            </a:r>
          </a:p>
          <a:p>
            <a:pPr marL="0" indent="0">
              <a:buNone/>
            </a:pPr>
            <a:r>
              <a:rPr lang="lt-LT" sz="1800" dirty="0"/>
              <a:t>O  galingųjų ąžuolų šakos</a:t>
            </a:r>
          </a:p>
          <a:p>
            <a:pPr marL="0" indent="0">
              <a:buNone/>
            </a:pPr>
            <a:r>
              <a:rPr lang="lt-LT" sz="1800" dirty="0"/>
              <a:t>Saugojo miškuos</a:t>
            </a:r>
          </a:p>
          <a:p>
            <a:pPr marL="0" indent="0">
              <a:buNone/>
            </a:pPr>
            <a:r>
              <a:rPr lang="lt-LT" sz="1800" dirty="0" smtClean="0"/>
              <a:t>	 </a:t>
            </a:r>
            <a:r>
              <a:rPr lang="lt-LT" sz="1800" dirty="0"/>
              <a:t>vanagus, </a:t>
            </a:r>
          </a:p>
          <a:p>
            <a:pPr marL="0" indent="0">
              <a:buNone/>
            </a:pPr>
            <a:r>
              <a:rPr lang="lt-LT" sz="1800" dirty="0" smtClean="0"/>
              <a:t>		beržus</a:t>
            </a:r>
            <a:r>
              <a:rPr lang="lt-LT" sz="1800" dirty="0"/>
              <a:t>,</a:t>
            </a:r>
          </a:p>
          <a:p>
            <a:pPr marL="0" indent="0">
              <a:buNone/>
            </a:pPr>
            <a:r>
              <a:rPr lang="lt-LT" sz="1800" dirty="0" smtClean="0"/>
              <a:t>			 </a:t>
            </a:r>
            <a:r>
              <a:rPr lang="lt-LT" sz="1800" dirty="0"/>
              <a:t>kazimieraičius, </a:t>
            </a:r>
          </a:p>
          <a:p>
            <a:pPr marL="0" indent="0">
              <a:buNone/>
            </a:pPr>
            <a:r>
              <a:rPr lang="lt-LT" sz="1800" dirty="0" smtClean="0"/>
              <a:t>				vytautus</a:t>
            </a:r>
            <a:r>
              <a:rPr lang="lt-LT" sz="1800" dirty="0"/>
              <a:t>...</a:t>
            </a:r>
          </a:p>
          <a:p>
            <a:pPr marL="0" indent="0">
              <a:buNone/>
            </a:pPr>
            <a:r>
              <a:rPr lang="lt-LT" sz="1800" dirty="0"/>
              <a:t> </a:t>
            </a:r>
          </a:p>
          <a:p>
            <a:pPr marL="0" indent="0">
              <a:buNone/>
            </a:pPr>
            <a:r>
              <a:rPr lang="lt-LT" sz="1800" dirty="0"/>
              <a:t>Spėjo saulė nusileisti Nemuno gale,</a:t>
            </a:r>
          </a:p>
          <a:p>
            <a:pPr marL="0" indent="0">
              <a:buNone/>
            </a:pPr>
            <a:r>
              <a:rPr lang="lt-LT" sz="1800" dirty="0"/>
              <a:t>Palikdama juos pilnačiai, </a:t>
            </a:r>
          </a:p>
          <a:p>
            <a:pPr marL="0" indent="0">
              <a:buNone/>
            </a:pPr>
            <a:r>
              <a:rPr lang="lt-LT" sz="1800" dirty="0"/>
              <a:t>Kuri vienintelė parodo naktį </a:t>
            </a:r>
          </a:p>
          <a:p>
            <a:pPr marL="0" indent="0">
              <a:buNone/>
            </a:pPr>
            <a:r>
              <a:rPr lang="lt-LT" sz="1800" dirty="0"/>
              <a:t>Kelią į šiltus namus...</a:t>
            </a:r>
          </a:p>
          <a:p>
            <a:pPr marL="0" indent="0">
              <a:buNone/>
            </a:pPr>
            <a:r>
              <a:rPr lang="lt-LT" sz="1800" dirty="0"/>
              <a:t> </a:t>
            </a:r>
          </a:p>
          <a:p>
            <a:pPr marL="0" indent="0">
              <a:buNone/>
            </a:pPr>
            <a:r>
              <a:rPr lang="lt-LT" sz="1800" dirty="0"/>
              <a:t>					</a:t>
            </a:r>
          </a:p>
          <a:p>
            <a:pPr marL="0" indent="0">
              <a:buNone/>
            </a:pPr>
            <a:r>
              <a:rPr lang="lt-LT" sz="1800" dirty="0"/>
              <a:t> </a:t>
            </a:r>
          </a:p>
          <a:p>
            <a:pPr marL="0" indent="0">
              <a:buNone/>
            </a:pPr>
            <a:endParaRPr lang="lt-LT" sz="1800" dirty="0"/>
          </a:p>
        </p:txBody>
      </p:sp>
    </p:spTree>
    <p:extLst>
      <p:ext uri="{BB962C8B-B14F-4D97-AF65-F5344CB8AC3E}">
        <p14:creationId xmlns:p14="http://schemas.microsoft.com/office/powerpoint/2010/main" val="3373688673"/>
      </p:ext>
    </p:extLst>
  </p:cSld>
  <p:clrMapOvr>
    <a:masterClrMapping/>
  </p:clrMapOvr>
  <p:transition spd="slow" advClick="0" advTm="15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3600" dirty="0"/>
              <a:t>Gabrielė </a:t>
            </a:r>
            <a:r>
              <a:rPr lang="lt-LT" sz="3600" dirty="0" smtClean="0"/>
              <a:t>Šidlauskaitė</a:t>
            </a:r>
            <a:br>
              <a:rPr lang="lt-LT" sz="3600" dirty="0" smtClean="0"/>
            </a:br>
            <a:r>
              <a:rPr lang="lt-LT" sz="3600" i="1" dirty="0"/>
              <a:t>Dovanokit žodžiui ... </a:t>
            </a:r>
            <a:r>
              <a:rPr lang="lt-LT" sz="3600" i="1" dirty="0" smtClean="0"/>
              <a:t>mėnulį </a:t>
            </a:r>
            <a:r>
              <a:rPr lang="lt-LT" sz="3200" dirty="0"/>
              <a:t> </a:t>
            </a:r>
            <a:br>
              <a:rPr lang="lt-LT" sz="3200" dirty="0"/>
            </a:br>
            <a:endParaRPr lang="lt-LT" sz="3200" dirty="0"/>
          </a:p>
        </p:txBody>
      </p:sp>
      <p:sp>
        <p:nvSpPr>
          <p:cNvPr id="3" name="Turinio vietos rezervavimo ženklas 2"/>
          <p:cNvSpPr>
            <a:spLocks noGrp="1"/>
          </p:cNvSpPr>
          <p:nvPr>
            <p:ph idx="1"/>
          </p:nvPr>
        </p:nvSpPr>
        <p:spPr>
          <a:xfrm>
            <a:off x="457200" y="1417638"/>
            <a:ext cx="8229600" cy="4891682"/>
          </a:xfrm>
        </p:spPr>
        <p:txBody>
          <a:bodyPr>
            <a:normAutofit fontScale="25000" lnSpcReduction="20000"/>
          </a:bodyPr>
          <a:lstStyle/>
          <a:p>
            <a:pPr marL="0" indent="0" algn="ctr">
              <a:buNone/>
            </a:pPr>
            <a:r>
              <a:rPr lang="lt-LT" sz="7200" dirty="0" smtClean="0"/>
              <a:t>Kur </a:t>
            </a:r>
            <a:endParaRPr lang="lt-LT" sz="7200" dirty="0"/>
          </a:p>
          <a:p>
            <a:pPr marL="0" indent="0" algn="ctr">
              <a:buNone/>
            </a:pPr>
            <a:r>
              <a:rPr lang="lt-LT" sz="7200" dirty="0"/>
              <a:t>gyvensi,</a:t>
            </a:r>
          </a:p>
          <a:p>
            <a:pPr marL="0" indent="0" algn="ctr">
              <a:buNone/>
            </a:pPr>
            <a:r>
              <a:rPr lang="lt-LT" sz="7200" dirty="0"/>
              <a:t>Kur bebūsi,</a:t>
            </a:r>
          </a:p>
          <a:p>
            <a:pPr marL="0" indent="0" algn="ctr">
              <a:buNone/>
            </a:pPr>
            <a:r>
              <a:rPr lang="lt-LT" sz="7200" dirty="0"/>
              <a:t>Gimtinėj geriausia,</a:t>
            </a:r>
          </a:p>
          <a:p>
            <a:pPr marL="0" indent="0" algn="ctr">
              <a:buNone/>
            </a:pPr>
            <a:r>
              <a:rPr lang="lt-LT" sz="7200" dirty="0"/>
              <a:t>Nes čia šilčiausia.</a:t>
            </a:r>
          </a:p>
          <a:p>
            <a:pPr marL="0" indent="0" algn="ctr">
              <a:buNone/>
            </a:pPr>
            <a:r>
              <a:rPr lang="lt-LT" sz="7200" dirty="0"/>
              <a:t>Ir nekalbu apie klimatą –</a:t>
            </a:r>
          </a:p>
          <a:p>
            <a:pPr marL="0" indent="0" algn="ctr">
              <a:buNone/>
            </a:pPr>
            <a:r>
              <a:rPr lang="lt-LT" sz="7200" dirty="0"/>
              <a:t>Kalbu apie tautą,</a:t>
            </a:r>
          </a:p>
          <a:p>
            <a:pPr marL="0" indent="0" algn="ctr">
              <a:buNone/>
            </a:pPr>
            <a:r>
              <a:rPr lang="lt-LT" sz="7200" dirty="0"/>
              <a:t>Kur gimtasis žodis</a:t>
            </a:r>
          </a:p>
          <a:p>
            <a:pPr marL="0" indent="0" algn="ctr">
              <a:buNone/>
            </a:pPr>
            <a:r>
              <a:rPr lang="lt-LT" sz="7200" dirty="0"/>
              <a:t>Sušildo širdį šalčiausią.</a:t>
            </a:r>
          </a:p>
          <a:p>
            <a:pPr marL="0" indent="0" algn="ctr">
              <a:buNone/>
            </a:pPr>
            <a:r>
              <a:rPr lang="lt-LT" sz="7200" dirty="0"/>
              <a:t>Nemoku aš kurti, gražiai rašyti,</a:t>
            </a:r>
          </a:p>
          <a:p>
            <a:pPr marL="0" indent="0" algn="ctr">
              <a:buNone/>
            </a:pPr>
            <a:r>
              <a:rPr lang="lt-LT" sz="7200" dirty="0"/>
              <a:t>Bet mokytoja prašė vis tiek pabandyti.</a:t>
            </a:r>
          </a:p>
          <a:p>
            <a:pPr marL="0" indent="0" algn="ctr">
              <a:buNone/>
            </a:pPr>
            <a:r>
              <a:rPr lang="lt-LT" sz="7200" dirty="0"/>
              <a:t>Tad kaip mokėjau, taip parašiau,</a:t>
            </a:r>
          </a:p>
          <a:p>
            <a:pPr marL="0" indent="0" algn="ctr">
              <a:buNone/>
            </a:pPr>
            <a:r>
              <a:rPr lang="lt-LT" sz="7200" dirty="0"/>
              <a:t>Meilę gimtajam žodžiui apdainavau,</a:t>
            </a:r>
          </a:p>
          <a:p>
            <a:pPr marL="0" indent="0" algn="ctr">
              <a:buNone/>
            </a:pPr>
            <a:r>
              <a:rPr lang="lt-LT" sz="7200" dirty="0"/>
              <a:t>Jei jums atrodo, kad susimoviau ir  gausiu nulį,</a:t>
            </a:r>
          </a:p>
          <a:p>
            <a:pPr marL="0" indent="0" algn="ctr">
              <a:buNone/>
            </a:pPr>
            <a:r>
              <a:rPr lang="lt-LT" sz="7200" dirty="0"/>
              <a:t>Neišgyvenkit,</a:t>
            </a:r>
          </a:p>
          <a:p>
            <a:pPr marL="0" indent="0" algn="ctr">
              <a:buNone/>
            </a:pPr>
            <a:r>
              <a:rPr lang="lt-LT" sz="7200" dirty="0"/>
              <a:t> o dovanokit </a:t>
            </a:r>
          </a:p>
          <a:p>
            <a:pPr marL="0" indent="0" algn="ctr">
              <a:buNone/>
            </a:pPr>
            <a:r>
              <a:rPr lang="lt-LT" sz="7200" dirty="0"/>
              <a:t>žodžiui... mėnulį.</a:t>
            </a:r>
          </a:p>
          <a:p>
            <a:pPr marL="0" indent="0" algn="ctr">
              <a:buNone/>
            </a:pPr>
            <a:r>
              <a:rPr lang="lt-LT" sz="7200" dirty="0"/>
              <a:t> </a:t>
            </a:r>
          </a:p>
          <a:p>
            <a:pPr marL="0" indent="0" algn="ctr">
              <a:buNone/>
            </a:pPr>
            <a:r>
              <a:rPr lang="lt-LT" dirty="0"/>
              <a:t> </a:t>
            </a:r>
          </a:p>
          <a:p>
            <a:pPr marL="0" indent="0" algn="ctr">
              <a:buNone/>
            </a:pPr>
            <a:endParaRPr lang="lt-LT" dirty="0"/>
          </a:p>
        </p:txBody>
      </p:sp>
    </p:spTree>
    <p:extLst>
      <p:ext uri="{BB962C8B-B14F-4D97-AF65-F5344CB8AC3E}">
        <p14:creationId xmlns:p14="http://schemas.microsoft.com/office/powerpoint/2010/main" val="989794358"/>
      </p:ext>
    </p:extLst>
  </p:cSld>
  <p:clrMapOvr>
    <a:masterClrMapping/>
  </p:clrMapOvr>
  <p:transition spd="slow" advClick="0" advTm="15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sz="3600" dirty="0"/>
              <a:t>Greta </a:t>
            </a:r>
            <a:r>
              <a:rPr lang="lt-LT" sz="3600" dirty="0" smtClean="0"/>
              <a:t>Armalytė</a:t>
            </a:r>
            <a:br>
              <a:rPr lang="lt-LT" sz="3600" dirty="0" smtClean="0"/>
            </a:br>
            <a:r>
              <a:rPr lang="lt-LT" sz="3600" dirty="0" smtClean="0"/>
              <a:t>Lietuviškas žodis </a:t>
            </a:r>
            <a:r>
              <a:rPr lang="lt-LT" sz="2000" dirty="0" smtClean="0"/>
              <a:t>(akrostichas</a:t>
            </a:r>
            <a:r>
              <a:rPr lang="lt-LT" sz="2000" dirty="0"/>
              <a:t>)</a:t>
            </a:r>
            <a:br>
              <a:rPr lang="lt-LT" sz="2000" dirty="0"/>
            </a:br>
            <a:endParaRPr lang="lt-LT" sz="2000" dirty="0"/>
          </a:p>
        </p:txBody>
      </p:sp>
      <p:sp>
        <p:nvSpPr>
          <p:cNvPr id="3" name="Turinio vietos rezervavimo ženklas 2"/>
          <p:cNvSpPr>
            <a:spLocks noGrp="1"/>
          </p:cNvSpPr>
          <p:nvPr>
            <p:ph idx="1"/>
          </p:nvPr>
        </p:nvSpPr>
        <p:spPr/>
        <p:txBody>
          <a:bodyPr>
            <a:normAutofit fontScale="47500" lnSpcReduction="20000"/>
          </a:bodyPr>
          <a:lstStyle/>
          <a:p>
            <a:pPr marL="0" indent="0">
              <a:buNone/>
            </a:pPr>
            <a:r>
              <a:rPr lang="lt-LT" b="1" dirty="0" smtClean="0"/>
              <a:t>		L</a:t>
            </a:r>
            <a:r>
              <a:rPr lang="lt-LT" dirty="0" smtClean="0"/>
              <a:t>ašai </a:t>
            </a:r>
            <a:r>
              <a:rPr lang="lt-LT" dirty="0"/>
              <a:t>būties ir vėl vagos Tau veidą,</a:t>
            </a:r>
          </a:p>
          <a:p>
            <a:pPr marL="0" indent="0">
              <a:buNone/>
            </a:pPr>
            <a:r>
              <a:rPr lang="lt-LT" b="1" dirty="0" smtClean="0"/>
              <a:t>		I</a:t>
            </a:r>
            <a:r>
              <a:rPr lang="lt-LT" dirty="0" smtClean="0"/>
              <a:t>r </a:t>
            </a:r>
            <a:r>
              <a:rPr lang="lt-LT" dirty="0"/>
              <a:t>vėtros širdyje medžius kapos.</a:t>
            </a:r>
          </a:p>
          <a:p>
            <a:pPr marL="0" indent="0">
              <a:buNone/>
            </a:pPr>
            <a:r>
              <a:rPr lang="lt-LT" b="1" dirty="0" smtClean="0"/>
              <a:t>		E</a:t>
            </a:r>
            <a:r>
              <a:rPr lang="lt-LT" dirty="0" smtClean="0"/>
              <a:t>rškėčių </a:t>
            </a:r>
            <a:r>
              <a:rPr lang="lt-LT" dirty="0"/>
              <a:t>spygliuose maža mergaitė</a:t>
            </a:r>
          </a:p>
          <a:p>
            <a:pPr marL="0" indent="0">
              <a:buNone/>
            </a:pPr>
            <a:r>
              <a:rPr lang="lt-LT" b="1" dirty="0" smtClean="0"/>
              <a:t>		T</a:t>
            </a:r>
            <a:r>
              <a:rPr lang="lt-LT" dirty="0" smtClean="0"/>
              <a:t>avęs </a:t>
            </a:r>
            <a:r>
              <a:rPr lang="lt-LT" dirty="0"/>
              <a:t>pėdom kraujuojančiom ieškos.</a:t>
            </a:r>
          </a:p>
          <a:p>
            <a:pPr marL="0" indent="0">
              <a:buNone/>
            </a:pPr>
            <a:r>
              <a:rPr lang="lt-LT" dirty="0"/>
              <a:t> </a:t>
            </a:r>
          </a:p>
          <a:p>
            <a:pPr marL="0" indent="0">
              <a:buNone/>
            </a:pPr>
            <a:r>
              <a:rPr lang="lt-LT" b="1" dirty="0" smtClean="0"/>
              <a:t>		U</a:t>
            </a:r>
            <a:r>
              <a:rPr lang="lt-LT" dirty="0" smtClean="0"/>
              <a:t>žmigsi </a:t>
            </a:r>
            <a:r>
              <a:rPr lang="lt-LT" dirty="0"/>
              <a:t>Tu miške prie seno beržo,</a:t>
            </a:r>
          </a:p>
          <a:p>
            <a:pPr marL="0" indent="0">
              <a:buNone/>
            </a:pPr>
            <a:r>
              <a:rPr lang="lt-LT" b="1" dirty="0" smtClean="0"/>
              <a:t>		V</a:t>
            </a:r>
            <a:r>
              <a:rPr lang="lt-LT" dirty="0" smtClean="0"/>
              <a:t>ėlei </a:t>
            </a:r>
            <a:r>
              <a:rPr lang="lt-LT" dirty="0"/>
              <a:t>ji šauks Tave sapnu.</a:t>
            </a:r>
          </a:p>
          <a:p>
            <a:pPr marL="0" indent="0">
              <a:buNone/>
            </a:pPr>
            <a:r>
              <a:rPr lang="lt-LT" b="1" dirty="0" smtClean="0"/>
              <a:t>		I</a:t>
            </a:r>
            <a:r>
              <a:rPr lang="lt-LT" dirty="0" smtClean="0"/>
              <a:t>r </a:t>
            </a:r>
            <a:r>
              <a:rPr lang="lt-LT" dirty="0"/>
              <a:t>jai, savo brangiai mergaitei,</a:t>
            </a:r>
          </a:p>
          <a:p>
            <a:pPr marL="0" indent="0">
              <a:buNone/>
            </a:pPr>
            <a:r>
              <a:rPr lang="lt-LT" b="1" dirty="0" smtClean="0"/>
              <a:t>		Š</a:t>
            </a:r>
            <a:r>
              <a:rPr lang="lt-LT" dirty="0" smtClean="0"/>
              <a:t>ią </a:t>
            </a:r>
            <a:r>
              <a:rPr lang="lt-LT" dirty="0"/>
              <a:t>naktį atsakysi tuo pačiu.</a:t>
            </a:r>
          </a:p>
          <a:p>
            <a:pPr marL="0" indent="0">
              <a:buNone/>
            </a:pPr>
            <a:r>
              <a:rPr lang="lt-LT" dirty="0"/>
              <a:t> </a:t>
            </a:r>
          </a:p>
          <a:p>
            <a:pPr marL="0" indent="0">
              <a:buNone/>
            </a:pPr>
            <a:r>
              <a:rPr lang="lt-LT" b="1" dirty="0" smtClean="0"/>
              <a:t>		K</a:t>
            </a:r>
            <a:r>
              <a:rPr lang="lt-LT" dirty="0" smtClean="0"/>
              <a:t>ad </a:t>
            </a:r>
            <a:r>
              <a:rPr lang="lt-LT" dirty="0"/>
              <a:t>bent sekundę jaustum josios dvasią,</a:t>
            </a:r>
          </a:p>
          <a:p>
            <a:pPr marL="0" indent="0">
              <a:buNone/>
            </a:pPr>
            <a:r>
              <a:rPr lang="lt-LT" b="1" dirty="0" smtClean="0"/>
              <a:t>		A</a:t>
            </a:r>
            <a:r>
              <a:rPr lang="lt-LT" dirty="0" smtClean="0"/>
              <a:t>psikabinimus</a:t>
            </a:r>
            <a:r>
              <a:rPr lang="lt-LT" dirty="0"/>
              <a:t>, šiltumą tų delnų,</a:t>
            </a:r>
          </a:p>
          <a:p>
            <a:pPr marL="0" indent="0">
              <a:buNone/>
            </a:pPr>
            <a:r>
              <a:rPr lang="lt-LT" b="1" dirty="0" smtClean="0"/>
              <a:t>		S</a:t>
            </a:r>
            <a:r>
              <a:rPr lang="lt-LT" dirty="0" smtClean="0"/>
              <a:t>u </a:t>
            </a:r>
            <a:r>
              <a:rPr lang="lt-LT" dirty="0"/>
              <a:t>kuriais jau įtikėjai meilę drąsią,</a:t>
            </a:r>
          </a:p>
          <a:p>
            <a:pPr marL="0" indent="0">
              <a:buNone/>
            </a:pPr>
            <a:r>
              <a:rPr lang="lt-LT" b="1" dirty="0" smtClean="0"/>
              <a:t>		Ž</a:t>
            </a:r>
            <a:r>
              <a:rPr lang="lt-LT" dirty="0" smtClean="0"/>
              <a:t>ėrėjimą </a:t>
            </a:r>
            <a:r>
              <a:rPr lang="lt-LT" dirty="0"/>
              <a:t>ir žavesį šitų kerų.</a:t>
            </a:r>
          </a:p>
          <a:p>
            <a:pPr marL="0" indent="0">
              <a:buNone/>
            </a:pPr>
            <a:r>
              <a:rPr lang="lt-LT" dirty="0"/>
              <a:t> </a:t>
            </a:r>
          </a:p>
          <a:p>
            <a:pPr marL="0" indent="0">
              <a:buNone/>
            </a:pPr>
            <a:r>
              <a:rPr lang="lt-LT" b="1" dirty="0" smtClean="0"/>
              <a:t>		O</a:t>
            </a:r>
            <a:r>
              <a:rPr lang="lt-LT" dirty="0"/>
              <a:t>, Viešpatie, grąžinki tu man saulę,</a:t>
            </a:r>
          </a:p>
          <a:p>
            <a:pPr marL="0" indent="0">
              <a:buNone/>
            </a:pPr>
            <a:r>
              <a:rPr lang="lt-LT" b="1" dirty="0" smtClean="0"/>
              <a:t>		D</a:t>
            </a:r>
            <a:r>
              <a:rPr lang="lt-LT" dirty="0" smtClean="0"/>
              <a:t>eja</a:t>
            </a:r>
            <a:r>
              <a:rPr lang="lt-LT" dirty="0"/>
              <a:t>, be jos gyvent baisu, sunku.</a:t>
            </a:r>
          </a:p>
          <a:p>
            <a:pPr marL="0" indent="0">
              <a:buNone/>
            </a:pPr>
            <a:r>
              <a:rPr lang="lt-LT" b="1" dirty="0" smtClean="0"/>
              <a:t>		I</a:t>
            </a:r>
            <a:r>
              <a:rPr lang="lt-LT" dirty="0" smtClean="0"/>
              <a:t>r </a:t>
            </a:r>
            <a:r>
              <a:rPr lang="lt-LT" dirty="0"/>
              <a:t>iš sapnų meldžiu prikelt mergaitę – </a:t>
            </a:r>
          </a:p>
          <a:p>
            <a:pPr marL="0" indent="0">
              <a:buNone/>
            </a:pPr>
            <a:r>
              <a:rPr lang="lt-LT" b="1" dirty="0" smtClean="0"/>
              <a:t>		S</a:t>
            </a:r>
            <a:r>
              <a:rPr lang="lt-LT" dirty="0" smtClean="0"/>
              <a:t>tebuklais </a:t>
            </a:r>
            <a:r>
              <a:rPr lang="lt-LT" dirty="0"/>
              <a:t>tik dėl jos vis dar tikiu.</a:t>
            </a:r>
          </a:p>
          <a:p>
            <a:pPr marL="0" indent="0">
              <a:buNone/>
            </a:pPr>
            <a:endParaRPr lang="lt-LT" dirty="0"/>
          </a:p>
        </p:txBody>
      </p:sp>
    </p:spTree>
    <p:extLst>
      <p:ext uri="{BB962C8B-B14F-4D97-AF65-F5344CB8AC3E}">
        <p14:creationId xmlns:p14="http://schemas.microsoft.com/office/powerpoint/2010/main" val="3575528190"/>
      </p:ext>
    </p:extLst>
  </p:cSld>
  <p:clrMapOvr>
    <a:masterClrMapping/>
  </p:clrMapOvr>
  <p:transition spd="slow" advClick="0" advTm="15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88357" y="457200"/>
            <a:ext cx="8229600" cy="1143000"/>
          </a:xfrm>
        </p:spPr>
        <p:txBody>
          <a:bodyPr>
            <a:normAutofit fontScale="90000"/>
          </a:bodyPr>
          <a:lstStyle/>
          <a:p>
            <a:r>
              <a:rPr lang="lt-LT" sz="4000" dirty="0" smtClean="0"/>
              <a:t/>
            </a:r>
            <a:br>
              <a:rPr lang="lt-LT" sz="4000" dirty="0" smtClean="0"/>
            </a:br>
            <a:r>
              <a:rPr lang="lt-LT" sz="4000" dirty="0"/>
              <a:t/>
            </a:r>
            <a:br>
              <a:rPr lang="lt-LT" sz="4000" dirty="0"/>
            </a:br>
            <a:r>
              <a:rPr lang="lt-LT" sz="4000" dirty="0" smtClean="0"/>
              <a:t>Greta Armalytė</a:t>
            </a:r>
            <a:r>
              <a:rPr lang="lt-LT" sz="4000" dirty="0"/>
              <a:t/>
            </a:r>
            <a:br>
              <a:rPr lang="lt-LT" sz="4000" dirty="0"/>
            </a:br>
            <a:r>
              <a:rPr lang="lt-LT" sz="4000" dirty="0"/>
              <a:t>Nuplauki, laike, vargus spaudos </a:t>
            </a:r>
            <a:r>
              <a:rPr lang="lt-LT" sz="4000" dirty="0" smtClean="0"/>
              <a:t>draudimo</a:t>
            </a:r>
            <a:r>
              <a:rPr lang="lt-LT" dirty="0"/>
              <a:t/>
            </a:r>
            <a:br>
              <a:rPr lang="lt-LT" dirty="0"/>
            </a:br>
            <a:r>
              <a:rPr lang="lt-LT" dirty="0"/>
              <a:t/>
            </a:r>
            <a:br>
              <a:rPr lang="lt-LT" dirty="0"/>
            </a:br>
            <a:endParaRPr lang="lt-LT" dirty="0"/>
          </a:p>
        </p:txBody>
      </p:sp>
      <p:sp>
        <p:nvSpPr>
          <p:cNvPr id="3" name="Turinio vietos rezervavimo ženklas 2"/>
          <p:cNvSpPr>
            <a:spLocks noGrp="1"/>
          </p:cNvSpPr>
          <p:nvPr>
            <p:ph idx="1"/>
          </p:nvPr>
        </p:nvSpPr>
        <p:spPr/>
        <p:txBody>
          <a:bodyPr>
            <a:normAutofit/>
          </a:bodyPr>
          <a:lstStyle/>
          <a:p>
            <a:pPr marL="0" indent="0">
              <a:buNone/>
            </a:pPr>
            <a:r>
              <a:rPr lang="lt-LT" sz="2400" dirty="0" smtClean="0"/>
              <a:t>	</a:t>
            </a:r>
          </a:p>
          <a:p>
            <a:pPr marL="0" indent="0">
              <a:buNone/>
            </a:pPr>
            <a:endParaRPr lang="lt-LT" sz="2400" dirty="0"/>
          </a:p>
          <a:p>
            <a:pPr marL="0" indent="0">
              <a:buNone/>
            </a:pPr>
            <a:r>
              <a:rPr lang="lt-LT" sz="2400" dirty="0" smtClean="0"/>
              <a:t>	Nuplauki</a:t>
            </a:r>
            <a:r>
              <a:rPr lang="lt-LT" sz="2400" dirty="0"/>
              <a:t>, laike, vargus spaudos draudimo</a:t>
            </a:r>
          </a:p>
          <a:p>
            <a:pPr marL="0" indent="0">
              <a:buNone/>
            </a:pPr>
            <a:r>
              <a:rPr lang="lt-LT" sz="2400" dirty="0" smtClean="0"/>
              <a:t>	Ir </a:t>
            </a:r>
            <a:r>
              <a:rPr lang="lt-LT" sz="2400" dirty="0"/>
              <a:t>leisk vėl būti mums laisviems –</a:t>
            </a:r>
          </a:p>
          <a:p>
            <a:pPr marL="0" indent="0">
              <a:buNone/>
            </a:pPr>
            <a:r>
              <a:rPr lang="lt-LT" sz="2400" dirty="0" smtClean="0"/>
              <a:t>	Ne </a:t>
            </a:r>
            <a:r>
              <a:rPr lang="lt-LT" sz="2400" dirty="0"/>
              <a:t>veltui Lietuvą taip protėviai brangino,</a:t>
            </a:r>
          </a:p>
          <a:p>
            <a:pPr marL="0" indent="0">
              <a:buNone/>
            </a:pPr>
            <a:r>
              <a:rPr lang="lt-LT" sz="2400" dirty="0" smtClean="0"/>
              <a:t>	Juk </a:t>
            </a:r>
            <a:r>
              <a:rPr lang="lt-LT" sz="2400" dirty="0"/>
              <a:t>esam žmonės mes didžios tautos.</a:t>
            </a:r>
          </a:p>
          <a:p>
            <a:pPr marL="0" indent="0">
              <a:buNone/>
            </a:pPr>
            <a:endParaRPr lang="lt-LT" sz="2400" dirty="0"/>
          </a:p>
        </p:txBody>
      </p:sp>
    </p:spTree>
    <p:extLst>
      <p:ext uri="{BB962C8B-B14F-4D97-AF65-F5344CB8AC3E}">
        <p14:creationId xmlns:p14="http://schemas.microsoft.com/office/powerpoint/2010/main" val="690519640"/>
      </p:ext>
    </p:extLst>
  </p:cSld>
  <p:clrMapOvr>
    <a:masterClrMapping/>
  </p:clrMapOvr>
  <p:transition spd="slow" advClick="0" advTm="15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sz="4000" dirty="0" smtClean="0"/>
              <a:t>Irma </a:t>
            </a:r>
            <a:r>
              <a:rPr lang="lt-LT" sz="4000" dirty="0"/>
              <a:t>Rekytė </a:t>
            </a:r>
            <a:r>
              <a:rPr lang="lt-LT" sz="4000" dirty="0" smtClean="0"/>
              <a:t/>
            </a:r>
            <a:br>
              <a:rPr lang="lt-LT" sz="4000" dirty="0" smtClean="0"/>
            </a:br>
            <a:r>
              <a:rPr lang="lt-LT" sz="4000" dirty="0" smtClean="0"/>
              <a:t>Lietuvai </a:t>
            </a:r>
            <a:r>
              <a:rPr lang="lt-LT" sz="4000" dirty="0"/>
              <a:t>I (akrostichas</a:t>
            </a:r>
            <a:r>
              <a:rPr lang="lt-LT" sz="4000" dirty="0" smtClean="0"/>
              <a:t>)</a:t>
            </a:r>
            <a:r>
              <a:rPr lang="lt-LT" sz="4000" dirty="0"/>
              <a:t/>
            </a:r>
            <a:br>
              <a:rPr lang="lt-LT" sz="4000" dirty="0"/>
            </a:br>
            <a:endParaRPr lang="lt-LT" sz="4000" dirty="0"/>
          </a:p>
        </p:txBody>
      </p:sp>
      <p:sp>
        <p:nvSpPr>
          <p:cNvPr id="3" name="Turinio vietos rezervavimo ženklas 2"/>
          <p:cNvSpPr>
            <a:spLocks noGrp="1"/>
          </p:cNvSpPr>
          <p:nvPr>
            <p:ph idx="1"/>
          </p:nvPr>
        </p:nvSpPr>
        <p:spPr>
          <a:xfrm>
            <a:off x="457200" y="1916832"/>
            <a:ext cx="8229600" cy="4209331"/>
          </a:xfrm>
        </p:spPr>
        <p:txBody>
          <a:bodyPr>
            <a:normAutofit/>
          </a:bodyPr>
          <a:lstStyle/>
          <a:p>
            <a:pPr marL="0" indent="0">
              <a:buNone/>
            </a:pPr>
            <a:r>
              <a:rPr lang="lt-LT" sz="2400" b="1" dirty="0" smtClean="0"/>
              <a:t>L</a:t>
            </a:r>
            <a:r>
              <a:rPr lang="lt-LT" sz="2400" dirty="0" smtClean="0"/>
              <a:t>abai labai Tave myliu</a:t>
            </a:r>
          </a:p>
          <a:p>
            <a:pPr marL="0" indent="0">
              <a:buNone/>
            </a:pPr>
            <a:r>
              <a:rPr lang="lt-LT" sz="2400" b="1" dirty="0" smtClean="0"/>
              <a:t>I</a:t>
            </a:r>
            <a:r>
              <a:rPr lang="lt-LT" sz="2400" dirty="0" smtClean="0"/>
              <a:t>r garbinu kiekvienu žodeliu.</a:t>
            </a:r>
          </a:p>
          <a:p>
            <a:pPr marL="0" indent="0">
              <a:buNone/>
            </a:pPr>
            <a:r>
              <a:rPr lang="lt-LT" sz="2400" b="1" dirty="0" smtClean="0"/>
              <a:t>E</a:t>
            </a:r>
            <a:r>
              <a:rPr lang="lt-LT" sz="2400" dirty="0" smtClean="0"/>
              <a:t>si Tu man tokia vienintelė, svarbi.</a:t>
            </a:r>
          </a:p>
          <a:p>
            <a:pPr marL="0" indent="0">
              <a:buNone/>
            </a:pPr>
            <a:r>
              <a:rPr lang="lt-LT" sz="2400" b="1" dirty="0" smtClean="0"/>
              <a:t>T</a:t>
            </a:r>
            <a:r>
              <a:rPr lang="lt-LT" sz="2400" dirty="0" smtClean="0"/>
              <a:t>odėl Tave be galo branginu.</a:t>
            </a:r>
          </a:p>
          <a:p>
            <a:pPr marL="0" indent="0">
              <a:buNone/>
            </a:pPr>
            <a:r>
              <a:rPr lang="lt-LT" sz="2400" b="1" dirty="0" smtClean="0"/>
              <a:t>U</a:t>
            </a:r>
            <a:r>
              <a:rPr lang="lt-LT" sz="2400" dirty="0" smtClean="0"/>
              <a:t>ž jūrų marių ar Madagaskare  antros tokios nėra.</a:t>
            </a:r>
          </a:p>
          <a:p>
            <a:pPr marL="0" indent="0">
              <a:buNone/>
            </a:pPr>
            <a:r>
              <a:rPr lang="lt-LT" sz="2400" b="1" dirty="0" smtClean="0"/>
              <a:t>V</a:t>
            </a:r>
            <a:r>
              <a:rPr lang="lt-LT" sz="2400" dirty="0" smtClean="0"/>
              <a:t>erta esi Tu mano pastangų, nes...</a:t>
            </a:r>
          </a:p>
          <a:p>
            <a:pPr marL="0" indent="0">
              <a:buNone/>
            </a:pPr>
            <a:r>
              <a:rPr lang="lt-LT" sz="2400" b="1" dirty="0" smtClean="0"/>
              <a:t>A</a:t>
            </a:r>
            <a:r>
              <a:rPr lang="lt-LT" sz="2400" dirty="0" smtClean="0"/>
              <a:t>š Tave Tėvyne vadinu.</a:t>
            </a:r>
          </a:p>
          <a:p>
            <a:pPr marL="0" indent="0">
              <a:buNone/>
            </a:pPr>
            <a:endParaRPr lang="lt-LT" sz="2800" dirty="0"/>
          </a:p>
        </p:txBody>
      </p:sp>
    </p:spTree>
    <p:extLst>
      <p:ext uri="{BB962C8B-B14F-4D97-AF65-F5344CB8AC3E}">
        <p14:creationId xmlns:p14="http://schemas.microsoft.com/office/powerpoint/2010/main" val="824319827"/>
      </p:ext>
    </p:extLst>
  </p:cSld>
  <p:clrMapOvr>
    <a:masterClrMapping/>
  </p:clrMapOvr>
  <p:transition spd="slow" advClick="0" advTm="15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sz="4000" dirty="0" smtClean="0"/>
              <a:t>Irma </a:t>
            </a:r>
            <a:r>
              <a:rPr lang="lt-LT" sz="4000" dirty="0" err="1"/>
              <a:t>Rekytė</a:t>
            </a:r>
            <a:r>
              <a:rPr lang="lt-LT" sz="4000" dirty="0"/>
              <a:t> </a:t>
            </a:r>
            <a:br>
              <a:rPr lang="lt-LT" sz="4000" dirty="0"/>
            </a:br>
            <a:r>
              <a:rPr lang="lt-LT" sz="4000" dirty="0"/>
              <a:t>Lietuvai </a:t>
            </a:r>
            <a:r>
              <a:rPr lang="lt-LT" sz="4000" dirty="0" smtClean="0"/>
              <a:t>II </a:t>
            </a:r>
            <a:r>
              <a:rPr lang="lt-LT" sz="4000" dirty="0"/>
              <a:t>(</a:t>
            </a:r>
            <a:r>
              <a:rPr lang="lt-LT" sz="4000" dirty="0" err="1"/>
              <a:t>akrostichas</a:t>
            </a:r>
            <a:r>
              <a:rPr lang="lt-LT" sz="4000" dirty="0"/>
              <a:t>)</a:t>
            </a:r>
            <a:br>
              <a:rPr lang="lt-LT" sz="4000" dirty="0"/>
            </a:br>
            <a:endParaRPr lang="lt-LT" sz="4000" dirty="0"/>
          </a:p>
        </p:txBody>
      </p:sp>
      <p:sp>
        <p:nvSpPr>
          <p:cNvPr id="3" name="Turinio vietos rezervavimo ženklas 2"/>
          <p:cNvSpPr>
            <a:spLocks noGrp="1"/>
          </p:cNvSpPr>
          <p:nvPr>
            <p:ph idx="1"/>
          </p:nvPr>
        </p:nvSpPr>
        <p:spPr>
          <a:xfrm>
            <a:off x="457200" y="1844824"/>
            <a:ext cx="8229600" cy="4281339"/>
          </a:xfrm>
        </p:spPr>
        <p:txBody>
          <a:bodyPr/>
          <a:lstStyle/>
          <a:p>
            <a:pPr marL="0" indent="0">
              <a:buNone/>
            </a:pPr>
            <a:r>
              <a:rPr lang="lt-LT" sz="2800" b="1" dirty="0" smtClean="0"/>
              <a:t>	L</a:t>
            </a:r>
            <a:r>
              <a:rPr lang="lt-LT" sz="2800" dirty="0" smtClean="0"/>
              <a:t>aukai </a:t>
            </a:r>
            <a:r>
              <a:rPr lang="lt-LT" sz="2800" dirty="0"/>
              <a:t>žali</a:t>
            </a:r>
          </a:p>
          <a:p>
            <a:pPr marL="0" indent="0">
              <a:buNone/>
            </a:pPr>
            <a:r>
              <a:rPr lang="lt-LT" sz="2800" b="1" dirty="0" smtClean="0"/>
              <a:t>	I</a:t>
            </a:r>
            <a:r>
              <a:rPr lang="lt-LT" sz="2800" dirty="0" smtClean="0"/>
              <a:t>r </a:t>
            </a:r>
            <a:r>
              <a:rPr lang="lt-LT" sz="2800" dirty="0"/>
              <a:t>taip gaivu čia,</a:t>
            </a:r>
          </a:p>
          <a:p>
            <a:pPr marL="0" indent="0">
              <a:buNone/>
            </a:pPr>
            <a:r>
              <a:rPr lang="lt-LT" sz="2800" b="1" dirty="0" smtClean="0"/>
              <a:t>	E</a:t>
            </a:r>
            <a:r>
              <a:rPr lang="lt-LT" sz="2800" dirty="0" smtClean="0"/>
              <a:t>ini </a:t>
            </a:r>
            <a:r>
              <a:rPr lang="lt-LT" sz="2800" dirty="0"/>
              <a:t>ir gera širdyje,</a:t>
            </a:r>
          </a:p>
          <a:p>
            <a:pPr marL="0" indent="0">
              <a:buNone/>
            </a:pPr>
            <a:r>
              <a:rPr lang="lt-LT" sz="2800" b="1" dirty="0" smtClean="0"/>
              <a:t>	T</a:t>
            </a:r>
            <a:r>
              <a:rPr lang="lt-LT" sz="2800" dirty="0" smtClean="0"/>
              <a:t>ačiau </a:t>
            </a:r>
            <a:r>
              <a:rPr lang="lt-LT" sz="2800" dirty="0"/>
              <a:t>galvoj vėl mintys ūžia –</a:t>
            </a:r>
          </a:p>
          <a:p>
            <a:pPr marL="0" indent="0">
              <a:buNone/>
            </a:pPr>
            <a:r>
              <a:rPr lang="lt-LT" sz="2800" b="1" dirty="0" smtClean="0"/>
              <a:t>	U</a:t>
            </a:r>
            <a:r>
              <a:rPr lang="lt-LT" sz="2800" dirty="0" smtClean="0"/>
              <a:t>ž </a:t>
            </a:r>
            <a:r>
              <a:rPr lang="lt-LT" sz="2800" dirty="0"/>
              <a:t>ką kiti išduoda ją?</a:t>
            </a:r>
          </a:p>
          <a:p>
            <a:pPr marL="0" indent="0">
              <a:buNone/>
            </a:pPr>
            <a:r>
              <a:rPr lang="lt-LT" sz="2800" b="1" dirty="0" smtClean="0"/>
              <a:t>	V</a:t>
            </a:r>
            <a:r>
              <a:rPr lang="lt-LT" sz="2800" dirty="0" smtClean="0"/>
              <a:t>aidina</a:t>
            </a:r>
            <a:r>
              <a:rPr lang="lt-LT" sz="2800" dirty="0"/>
              <a:t>, kad ją myli,</a:t>
            </a:r>
          </a:p>
          <a:p>
            <a:pPr marL="0" indent="0">
              <a:buNone/>
            </a:pPr>
            <a:r>
              <a:rPr lang="lt-LT" sz="2800" b="1" dirty="0" smtClean="0"/>
              <a:t>	A</a:t>
            </a:r>
            <a:r>
              <a:rPr lang="lt-LT" sz="2800" dirty="0" smtClean="0"/>
              <a:t>ukotis </a:t>
            </a:r>
            <a:r>
              <a:rPr lang="lt-LT" sz="2800" dirty="0"/>
              <a:t>neketina.</a:t>
            </a:r>
          </a:p>
          <a:p>
            <a:pPr marL="0" indent="0">
              <a:buNone/>
            </a:pPr>
            <a:endParaRPr lang="lt-LT" dirty="0"/>
          </a:p>
        </p:txBody>
      </p:sp>
    </p:spTree>
    <p:extLst>
      <p:ext uri="{BB962C8B-B14F-4D97-AF65-F5344CB8AC3E}">
        <p14:creationId xmlns:p14="http://schemas.microsoft.com/office/powerpoint/2010/main" val="2381994718"/>
      </p:ext>
    </p:extLst>
  </p:cSld>
  <p:clrMapOvr>
    <a:masterClrMapping/>
  </p:clrMapOvr>
  <p:transition spd="slow" advClick="0" advTm="15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sz="4000" dirty="0" err="1" smtClean="0"/>
              <a:t>Kevinas</a:t>
            </a:r>
            <a:r>
              <a:rPr lang="lt-LT" sz="4000" dirty="0" smtClean="0"/>
              <a:t> </a:t>
            </a:r>
            <a:r>
              <a:rPr lang="lt-LT" sz="4000" dirty="0"/>
              <a:t>Vasiliauskas </a:t>
            </a:r>
            <a:r>
              <a:rPr lang="lt-LT" sz="4000" dirty="0" smtClean="0"/>
              <a:t/>
            </a:r>
            <a:br>
              <a:rPr lang="lt-LT" sz="4000" dirty="0" smtClean="0"/>
            </a:br>
            <a:r>
              <a:rPr lang="lt-LT" sz="4000" dirty="0" smtClean="0"/>
              <a:t>Lietuvoj</a:t>
            </a:r>
            <a:r>
              <a:rPr lang="lt-LT" sz="4000" dirty="0"/>
              <a:t/>
            </a:r>
            <a:br>
              <a:rPr lang="lt-LT" sz="4000" dirty="0"/>
            </a:br>
            <a:endParaRPr lang="lt-LT" sz="4000" dirty="0"/>
          </a:p>
        </p:txBody>
      </p:sp>
      <p:sp>
        <p:nvSpPr>
          <p:cNvPr id="3" name="Turinio vietos rezervavimo ženklas 2"/>
          <p:cNvSpPr>
            <a:spLocks noGrp="1"/>
          </p:cNvSpPr>
          <p:nvPr>
            <p:ph idx="1"/>
          </p:nvPr>
        </p:nvSpPr>
        <p:spPr>
          <a:xfrm>
            <a:off x="611560" y="1556792"/>
            <a:ext cx="8229600" cy="4669979"/>
          </a:xfrm>
        </p:spPr>
        <p:txBody>
          <a:bodyPr>
            <a:normAutofit fontScale="25000" lnSpcReduction="20000"/>
          </a:bodyPr>
          <a:lstStyle/>
          <a:p>
            <a:pPr marL="0" indent="0">
              <a:buNone/>
            </a:pPr>
            <a:r>
              <a:rPr lang="lt-LT" sz="7200" dirty="0" smtClean="0"/>
              <a:t>	Gimiau </a:t>
            </a:r>
            <a:r>
              <a:rPr lang="lt-LT" sz="7200" dirty="0"/>
              <a:t>aš mažytėj šaly  Lietuvoj,</a:t>
            </a:r>
          </a:p>
          <a:p>
            <a:pPr marL="0" indent="0">
              <a:buNone/>
            </a:pPr>
            <a:r>
              <a:rPr lang="lt-LT" sz="7200" dirty="0" smtClean="0"/>
              <a:t>	Kur </a:t>
            </a:r>
            <a:r>
              <a:rPr lang="lt-LT" sz="7200" dirty="0"/>
              <a:t>ąžuolai galiūnai stūkso tylumoj.</a:t>
            </a:r>
          </a:p>
          <a:p>
            <a:pPr marL="0" indent="0">
              <a:buNone/>
            </a:pPr>
            <a:r>
              <a:rPr lang="lt-LT" sz="7200" dirty="0" smtClean="0"/>
              <a:t>	Kur </a:t>
            </a:r>
            <a:r>
              <a:rPr lang="lt-LT" sz="7200" dirty="0"/>
              <a:t>laibas berželis ištiesęs šakas</a:t>
            </a:r>
          </a:p>
          <a:p>
            <a:pPr marL="0" indent="0">
              <a:buNone/>
            </a:pPr>
            <a:r>
              <a:rPr lang="lt-LT" sz="7200" dirty="0" smtClean="0"/>
              <a:t>	Mojuoja </a:t>
            </a:r>
            <a:r>
              <a:rPr lang="lt-LT" sz="7200" dirty="0"/>
              <a:t>jis dangui ir pinas kasas.</a:t>
            </a:r>
          </a:p>
          <a:p>
            <a:pPr marL="0" indent="0">
              <a:buNone/>
            </a:pPr>
            <a:r>
              <a:rPr lang="lt-LT" sz="7200" dirty="0"/>
              <a:t> </a:t>
            </a:r>
          </a:p>
          <a:p>
            <a:pPr marL="0" indent="0">
              <a:buNone/>
            </a:pPr>
            <a:r>
              <a:rPr lang="lt-LT" sz="7200" dirty="0" smtClean="0"/>
              <a:t>	Gimiau </a:t>
            </a:r>
            <a:r>
              <a:rPr lang="lt-LT" sz="7200" dirty="0"/>
              <a:t>aš mažytėj šaly  Lietuvoj,</a:t>
            </a:r>
          </a:p>
          <a:p>
            <a:pPr marL="0" indent="0">
              <a:buNone/>
            </a:pPr>
            <a:r>
              <a:rPr lang="lt-LT" sz="7200" dirty="0" smtClean="0"/>
              <a:t>	Kur </a:t>
            </a:r>
            <a:r>
              <a:rPr lang="lt-LT" sz="7200" dirty="0"/>
              <a:t>speigas vis blaškos įstrigęs tvoroj.</a:t>
            </a:r>
          </a:p>
          <a:p>
            <a:pPr marL="0" indent="0">
              <a:buNone/>
            </a:pPr>
            <a:r>
              <a:rPr lang="lt-LT" sz="7200" dirty="0" smtClean="0"/>
              <a:t>	Čia </a:t>
            </a:r>
            <a:r>
              <a:rPr lang="lt-LT" sz="7200" dirty="0"/>
              <a:t>žiemos apklotos giliausiu sniegu</a:t>
            </a:r>
          </a:p>
          <a:p>
            <a:pPr marL="0" indent="0">
              <a:buNone/>
            </a:pPr>
            <a:r>
              <a:rPr lang="lt-LT" sz="7200" dirty="0" smtClean="0"/>
              <a:t>	Ir </a:t>
            </a:r>
            <a:r>
              <a:rPr lang="lt-LT" sz="7200" dirty="0"/>
              <a:t>man su juo žaisti be galo smagu.</a:t>
            </a:r>
          </a:p>
          <a:p>
            <a:pPr marL="0" indent="0">
              <a:buNone/>
            </a:pPr>
            <a:r>
              <a:rPr lang="lt-LT" sz="7200" dirty="0"/>
              <a:t> </a:t>
            </a:r>
          </a:p>
          <a:p>
            <a:pPr marL="0" indent="0">
              <a:buNone/>
            </a:pPr>
            <a:r>
              <a:rPr lang="lt-LT" sz="7200" dirty="0" smtClean="0"/>
              <a:t>	Žaliuoju </a:t>
            </a:r>
            <a:r>
              <a:rPr lang="lt-LT" sz="7200" dirty="0"/>
              <a:t>kraštu mano šalį vadina,</a:t>
            </a:r>
          </a:p>
          <a:p>
            <a:pPr marL="0" indent="0">
              <a:buNone/>
            </a:pPr>
            <a:r>
              <a:rPr lang="lt-LT" sz="7200" dirty="0" smtClean="0"/>
              <a:t>	O </a:t>
            </a:r>
            <a:r>
              <a:rPr lang="lt-LT" sz="7200" dirty="0"/>
              <a:t>kai kyla pavojus,</a:t>
            </a:r>
          </a:p>
          <a:p>
            <a:pPr marL="0" indent="0">
              <a:buNone/>
            </a:pPr>
            <a:r>
              <a:rPr lang="lt-LT" sz="7200" dirty="0" smtClean="0"/>
              <a:t>	Narsūs </a:t>
            </a:r>
            <a:r>
              <a:rPr lang="lt-LT" sz="7200" dirty="0"/>
              <a:t>vyrai drąsiai ją gina.</a:t>
            </a:r>
          </a:p>
          <a:p>
            <a:pPr marL="0" indent="0">
              <a:buNone/>
            </a:pPr>
            <a:r>
              <a:rPr lang="lt-LT" sz="7200" dirty="0"/>
              <a:t> </a:t>
            </a:r>
          </a:p>
          <a:p>
            <a:pPr marL="0" indent="0">
              <a:buNone/>
            </a:pPr>
            <a:r>
              <a:rPr lang="lt-LT" sz="7200" dirty="0" smtClean="0"/>
              <a:t>	Tik </a:t>
            </a:r>
            <a:r>
              <a:rPr lang="lt-LT" sz="7200" dirty="0"/>
              <a:t>truputį liūdna –</a:t>
            </a:r>
          </a:p>
          <a:p>
            <a:pPr marL="0" indent="0">
              <a:buNone/>
            </a:pPr>
            <a:r>
              <a:rPr lang="lt-LT" sz="7200" dirty="0" smtClean="0"/>
              <a:t>	Čia </a:t>
            </a:r>
            <a:r>
              <a:rPr lang="lt-LT" sz="7200" dirty="0"/>
              <a:t>vasaros trumpos:</a:t>
            </a:r>
          </a:p>
          <a:p>
            <a:pPr marL="0" indent="0">
              <a:buNone/>
            </a:pPr>
            <a:r>
              <a:rPr lang="lt-LT" sz="7200" dirty="0" smtClean="0"/>
              <a:t>	Atbėgo</a:t>
            </a:r>
            <a:r>
              <a:rPr lang="lt-LT" sz="7200" dirty="0"/>
              <a:t>, nubėgo, kaip sapnas pradingo.</a:t>
            </a:r>
          </a:p>
          <a:p>
            <a:pPr marL="0" indent="0">
              <a:buNone/>
            </a:pPr>
            <a:r>
              <a:rPr lang="lt-LT" sz="7200" dirty="0"/>
              <a:t> </a:t>
            </a:r>
          </a:p>
          <a:p>
            <a:pPr marL="0" indent="0">
              <a:buNone/>
            </a:pPr>
            <a:endParaRPr lang="lt-LT" dirty="0"/>
          </a:p>
        </p:txBody>
      </p:sp>
    </p:spTree>
    <p:extLst>
      <p:ext uri="{BB962C8B-B14F-4D97-AF65-F5344CB8AC3E}">
        <p14:creationId xmlns:p14="http://schemas.microsoft.com/office/powerpoint/2010/main" val="750723837"/>
      </p:ext>
    </p:extLst>
  </p:cSld>
  <p:clrMapOvr>
    <a:masterClrMapping/>
  </p:clrMapOvr>
  <p:transition spd="slow" advClick="0" advTm="15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3600" dirty="0" smtClean="0"/>
              <a:t>Urtė </a:t>
            </a:r>
            <a:r>
              <a:rPr lang="lt-LT" sz="3600" dirty="0" err="1" smtClean="0"/>
              <a:t>Čirpytė</a:t>
            </a:r>
            <a:r>
              <a:rPr lang="lt-LT" sz="3600" dirty="0" smtClean="0"/>
              <a:t/>
            </a:r>
            <a:br>
              <a:rPr lang="lt-LT" sz="3600" dirty="0" smtClean="0"/>
            </a:br>
            <a:r>
              <a:rPr lang="lt-LT" sz="3600" dirty="0" smtClean="0"/>
              <a:t>Mano Tėvynė</a:t>
            </a:r>
            <a:endParaRPr lang="lt-LT" sz="3600" dirty="0"/>
          </a:p>
        </p:txBody>
      </p:sp>
      <p:sp>
        <p:nvSpPr>
          <p:cNvPr id="3" name="Turinio vietos rezervavimo ženklas 2"/>
          <p:cNvSpPr>
            <a:spLocks noGrp="1"/>
          </p:cNvSpPr>
          <p:nvPr>
            <p:ph idx="1"/>
          </p:nvPr>
        </p:nvSpPr>
        <p:spPr/>
        <p:txBody>
          <a:bodyPr>
            <a:normAutofit fontScale="25000" lnSpcReduction="20000"/>
          </a:bodyPr>
          <a:lstStyle/>
          <a:p>
            <a:pPr marL="0" indent="0" algn="r">
              <a:buNone/>
            </a:pPr>
            <a:r>
              <a:rPr lang="lt-LT" sz="7200" dirty="0" smtClean="0"/>
              <a:t>                                                                                                                                                                                                                                                                                                         </a:t>
            </a:r>
            <a:endParaRPr lang="lt-LT" sz="7200" dirty="0"/>
          </a:p>
          <a:p>
            <a:pPr marL="1714500" lvl="4" indent="0">
              <a:buNone/>
            </a:pPr>
            <a:r>
              <a:rPr lang="lt-LT" dirty="0" smtClean="0"/>
              <a:t> </a:t>
            </a:r>
            <a:r>
              <a:rPr lang="lt-LT" sz="8000" dirty="0" smtClean="0"/>
              <a:t>            Lietuva - mūs maža šalelė,</a:t>
            </a:r>
          </a:p>
          <a:p>
            <a:pPr marL="1714500" lvl="4" indent="0">
              <a:buNone/>
            </a:pPr>
            <a:r>
              <a:rPr lang="lt-LT" sz="8000" dirty="0" smtClean="0"/>
              <a:t>             Lietuva - mūs tėviškė miela,   </a:t>
            </a:r>
          </a:p>
          <a:p>
            <a:pPr marL="1714500" lvl="4" indent="0">
              <a:buNone/>
            </a:pPr>
            <a:r>
              <a:rPr lang="lt-LT" sz="8000" dirty="0" smtClean="0"/>
              <a:t>             O prie Latvijos pasienio</a:t>
            </a:r>
          </a:p>
          <a:p>
            <a:pPr marL="1714500" lvl="4" indent="0">
              <a:buNone/>
            </a:pPr>
            <a:r>
              <a:rPr lang="lt-LT" sz="8000" dirty="0" smtClean="0"/>
              <a:t>             Ošia skaisti giria.</a:t>
            </a:r>
          </a:p>
          <a:p>
            <a:pPr marL="1714500" lvl="4" indent="0">
              <a:buNone/>
            </a:pPr>
            <a:r>
              <a:rPr lang="lt-LT" sz="8000" dirty="0" smtClean="0"/>
              <a:t>  </a:t>
            </a:r>
          </a:p>
          <a:p>
            <a:pPr marL="1714500" lvl="4" indent="0">
              <a:buNone/>
            </a:pPr>
            <a:r>
              <a:rPr lang="lt-LT" sz="8000" dirty="0" smtClean="0"/>
              <a:t>             Skaistgirio miestelis mažas,</a:t>
            </a:r>
          </a:p>
          <a:p>
            <a:pPr marL="1714500" lvl="4" indent="0">
              <a:buNone/>
            </a:pPr>
            <a:r>
              <a:rPr lang="lt-LT" sz="8000" dirty="0" smtClean="0"/>
              <a:t>             Bet žmonės čia geri.</a:t>
            </a:r>
          </a:p>
          <a:p>
            <a:pPr marL="1714500" lvl="4" indent="0">
              <a:buNone/>
            </a:pPr>
            <a:r>
              <a:rPr lang="lt-LT" sz="8000" dirty="0" smtClean="0"/>
              <a:t>             Darbštūs jie visi be galo</a:t>
            </a:r>
          </a:p>
          <a:p>
            <a:pPr marL="1714500" lvl="4" indent="0">
              <a:buNone/>
            </a:pPr>
            <a:r>
              <a:rPr lang="lt-LT" sz="8000" dirty="0" smtClean="0"/>
              <a:t>             Ir laukai visad žali.</a:t>
            </a:r>
          </a:p>
          <a:p>
            <a:pPr marL="1714500" lvl="4" indent="0">
              <a:buNone/>
            </a:pPr>
            <a:r>
              <a:rPr lang="lt-LT" sz="8000" dirty="0" smtClean="0"/>
              <a:t>  </a:t>
            </a:r>
          </a:p>
          <a:p>
            <a:pPr marL="1714500" lvl="4" indent="0">
              <a:buNone/>
            </a:pPr>
            <a:r>
              <a:rPr lang="lt-LT" sz="8000" dirty="0" smtClean="0"/>
              <a:t>             Turim gražią mes mokyklą,</a:t>
            </a:r>
          </a:p>
          <a:p>
            <a:pPr marL="1714500" lvl="4" indent="0">
              <a:buNone/>
            </a:pPr>
            <a:r>
              <a:rPr lang="lt-LT" sz="8000" dirty="0" smtClean="0"/>
              <a:t>             Kurioj mokomės visi.</a:t>
            </a:r>
          </a:p>
          <a:p>
            <a:pPr marL="1714500" lvl="4" indent="0">
              <a:buNone/>
            </a:pPr>
            <a:r>
              <a:rPr lang="lt-LT" sz="8000" dirty="0" smtClean="0"/>
              <a:t>             Šermukšnių gatvėj uogos sirpsta,</a:t>
            </a:r>
          </a:p>
          <a:p>
            <a:pPr marL="1714500" lvl="4" indent="0">
              <a:buNone/>
            </a:pPr>
            <a:r>
              <a:rPr lang="lt-LT" sz="8000" dirty="0" smtClean="0"/>
              <a:t>             Rugsėjį einam mes linksmi.                                            </a:t>
            </a:r>
          </a:p>
          <a:p>
            <a:pPr marL="1714500" lvl="4" indent="0">
              <a:buNone/>
            </a:pPr>
            <a:r>
              <a:rPr lang="lt-LT" sz="8000" dirty="0" smtClean="0"/>
              <a:t> </a:t>
            </a:r>
          </a:p>
          <a:p>
            <a:pPr marL="0" indent="0">
              <a:buNone/>
            </a:pPr>
            <a:r>
              <a:rPr lang="lt-LT" dirty="0" smtClean="0"/>
              <a:t> </a:t>
            </a:r>
          </a:p>
          <a:p>
            <a:pPr marL="0" indent="0">
              <a:buNone/>
            </a:pPr>
            <a:r>
              <a:rPr lang="lt-LT" dirty="0"/>
              <a:t> </a:t>
            </a:r>
          </a:p>
          <a:p>
            <a:pPr marL="0" indent="0">
              <a:buNone/>
            </a:pPr>
            <a:r>
              <a:rPr lang="lt-LT" dirty="0"/>
              <a:t> </a:t>
            </a:r>
          </a:p>
          <a:p>
            <a:pPr marL="0" indent="0">
              <a:buNone/>
            </a:pPr>
            <a:endParaRPr lang="lt-LT" dirty="0"/>
          </a:p>
        </p:txBody>
      </p:sp>
    </p:spTree>
    <p:extLst>
      <p:ext uri="{BB962C8B-B14F-4D97-AF65-F5344CB8AC3E}">
        <p14:creationId xmlns:p14="http://schemas.microsoft.com/office/powerpoint/2010/main" val="3451525077"/>
      </p:ext>
    </p:extLst>
  </p:cSld>
  <p:clrMapOvr>
    <a:masterClrMapping/>
  </p:clrMapOvr>
  <p:transition spd="slow" advClick="0" advTm="15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sz="4000" dirty="0" err="1" smtClean="0"/>
              <a:t>Kevinas</a:t>
            </a:r>
            <a:r>
              <a:rPr lang="lt-LT" sz="4000" dirty="0" smtClean="0"/>
              <a:t> </a:t>
            </a:r>
            <a:r>
              <a:rPr lang="lt-LT" sz="4000" dirty="0"/>
              <a:t>Vasiliauskas </a:t>
            </a:r>
            <a:br>
              <a:rPr lang="lt-LT" sz="4000" dirty="0"/>
            </a:br>
            <a:r>
              <a:rPr lang="lt-LT" sz="4000" dirty="0"/>
              <a:t>Gina Lietuvą karys</a:t>
            </a:r>
            <a:r>
              <a:rPr lang="lt-LT" dirty="0"/>
              <a:t/>
            </a:r>
            <a:br>
              <a:rPr lang="lt-LT" dirty="0"/>
            </a:br>
            <a:endParaRPr lang="lt-LT" dirty="0"/>
          </a:p>
        </p:txBody>
      </p:sp>
      <p:sp>
        <p:nvSpPr>
          <p:cNvPr id="3" name="Turinio vietos rezervavimo ženklas 2"/>
          <p:cNvSpPr>
            <a:spLocks noGrp="1"/>
          </p:cNvSpPr>
          <p:nvPr>
            <p:ph idx="1"/>
          </p:nvPr>
        </p:nvSpPr>
        <p:spPr/>
        <p:txBody>
          <a:bodyPr>
            <a:noAutofit/>
          </a:bodyPr>
          <a:lstStyle/>
          <a:p>
            <a:pPr marL="0" indent="0">
              <a:buNone/>
            </a:pPr>
            <a:r>
              <a:rPr lang="lt-LT" sz="2800" dirty="0" smtClean="0"/>
              <a:t>	Gina </a:t>
            </a:r>
            <a:r>
              <a:rPr lang="lt-LT" sz="2800" dirty="0"/>
              <a:t>Lietuvą –Tėvynę –</a:t>
            </a:r>
          </a:p>
          <a:p>
            <a:pPr marL="0" indent="0">
              <a:buNone/>
            </a:pPr>
            <a:r>
              <a:rPr lang="lt-LT" sz="2800" dirty="0" smtClean="0"/>
              <a:t>	Mūs </a:t>
            </a:r>
            <a:r>
              <a:rPr lang="lt-LT" sz="2800" dirty="0"/>
              <a:t>kariuomenės karys.</a:t>
            </a:r>
          </a:p>
          <a:p>
            <a:pPr marL="0" indent="0">
              <a:buNone/>
            </a:pPr>
            <a:r>
              <a:rPr lang="lt-LT" sz="2800" dirty="0" smtClean="0"/>
              <a:t>	Sunkią </a:t>
            </a:r>
            <a:r>
              <a:rPr lang="lt-LT" sz="2800" dirty="0"/>
              <a:t>dalį prisiėmęs,</a:t>
            </a:r>
          </a:p>
          <a:p>
            <a:pPr marL="0" indent="0">
              <a:buNone/>
            </a:pPr>
            <a:r>
              <a:rPr lang="lt-LT" sz="2800" dirty="0" smtClean="0"/>
              <a:t>	Niekas </a:t>
            </a:r>
            <a:r>
              <a:rPr lang="lt-LT" sz="2800" dirty="0"/>
              <a:t>jo nesustabdys.</a:t>
            </a:r>
          </a:p>
          <a:p>
            <a:pPr marL="0" indent="0">
              <a:buNone/>
            </a:pPr>
            <a:r>
              <a:rPr lang="lt-LT" sz="2800" dirty="0"/>
              <a:t> </a:t>
            </a:r>
          </a:p>
          <a:p>
            <a:pPr marL="0" indent="0">
              <a:buNone/>
            </a:pPr>
            <a:r>
              <a:rPr lang="lt-LT" sz="2800" dirty="0" smtClean="0"/>
              <a:t>	Nors </a:t>
            </a:r>
            <a:r>
              <a:rPr lang="lt-LT" sz="2800" dirty="0"/>
              <a:t>širdis iš skausmo plyšta – </a:t>
            </a:r>
          </a:p>
          <a:p>
            <a:pPr marL="0" indent="0">
              <a:buNone/>
            </a:pPr>
            <a:r>
              <a:rPr lang="lt-LT" sz="2800" dirty="0" smtClean="0"/>
              <a:t>	Jis </a:t>
            </a:r>
            <a:r>
              <a:rPr lang="lt-LT" sz="2800" dirty="0"/>
              <a:t>motulės nematys,</a:t>
            </a:r>
          </a:p>
          <a:p>
            <a:pPr marL="0" indent="0">
              <a:buNone/>
            </a:pPr>
            <a:r>
              <a:rPr lang="lt-LT" sz="2800" dirty="0" smtClean="0"/>
              <a:t>	 </a:t>
            </a:r>
            <a:r>
              <a:rPr lang="lt-LT" sz="2800" dirty="0"/>
              <a:t>Bet Tėvynę, brangią širdžiai,</a:t>
            </a:r>
          </a:p>
          <a:p>
            <a:pPr marL="0" indent="0">
              <a:buNone/>
            </a:pPr>
            <a:r>
              <a:rPr lang="lt-LT" sz="2800" dirty="0" smtClean="0"/>
              <a:t>	Visada </a:t>
            </a:r>
            <a:r>
              <a:rPr lang="lt-LT" sz="2800" dirty="0"/>
              <a:t>karys apgins.</a:t>
            </a:r>
          </a:p>
          <a:p>
            <a:pPr marL="0" indent="0">
              <a:buNone/>
            </a:pPr>
            <a:endParaRPr lang="lt-LT" sz="2800" dirty="0"/>
          </a:p>
        </p:txBody>
      </p:sp>
    </p:spTree>
    <p:extLst>
      <p:ext uri="{BB962C8B-B14F-4D97-AF65-F5344CB8AC3E}">
        <p14:creationId xmlns:p14="http://schemas.microsoft.com/office/powerpoint/2010/main" val="3547099493"/>
      </p:ext>
    </p:extLst>
  </p:cSld>
  <p:clrMapOvr>
    <a:masterClrMapping/>
  </p:clrMapOvr>
  <p:transition spd="slow" advClick="0" advTm="15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sz="4000" dirty="0" smtClean="0"/>
              <a:t>Lukas </a:t>
            </a:r>
            <a:r>
              <a:rPr lang="lt-LT" sz="4000" dirty="0"/>
              <a:t>Mikolaitis </a:t>
            </a:r>
            <a:r>
              <a:rPr lang="lt-LT" sz="4000" dirty="0" smtClean="0"/>
              <a:t/>
            </a:r>
            <a:br>
              <a:rPr lang="lt-LT" sz="4000" dirty="0" smtClean="0"/>
            </a:br>
            <a:r>
              <a:rPr lang="lt-LT" sz="4000" dirty="0" smtClean="0"/>
              <a:t>Švenčia </a:t>
            </a:r>
            <a:r>
              <a:rPr lang="lt-LT" sz="4000" dirty="0"/>
              <a:t>visa Lietuva</a:t>
            </a:r>
            <a:r>
              <a:rPr lang="lt-LT" dirty="0"/>
              <a:t/>
            </a:r>
            <a:br>
              <a:rPr lang="lt-LT" dirty="0"/>
            </a:br>
            <a:endParaRPr lang="lt-LT" dirty="0"/>
          </a:p>
        </p:txBody>
      </p:sp>
      <p:sp>
        <p:nvSpPr>
          <p:cNvPr id="3" name="Turinio vietos rezervavimo ženklas 2"/>
          <p:cNvSpPr>
            <a:spLocks noGrp="1"/>
          </p:cNvSpPr>
          <p:nvPr>
            <p:ph idx="1"/>
          </p:nvPr>
        </p:nvSpPr>
        <p:spPr/>
        <p:txBody>
          <a:bodyPr>
            <a:normAutofit fontScale="85000" lnSpcReduction="20000"/>
          </a:bodyPr>
          <a:lstStyle/>
          <a:p>
            <a:pPr marL="0" indent="0">
              <a:buNone/>
            </a:pPr>
            <a:r>
              <a:rPr lang="lt-LT" b="1" dirty="0"/>
              <a:t> </a:t>
            </a:r>
            <a:endParaRPr lang="lt-LT" dirty="0"/>
          </a:p>
          <a:p>
            <a:pPr marL="400050" lvl="1" indent="0">
              <a:buNone/>
            </a:pPr>
            <a:r>
              <a:rPr lang="lt-LT" dirty="0" smtClean="0"/>
              <a:t>	Nors </a:t>
            </a:r>
            <a:r>
              <a:rPr lang="lt-LT" dirty="0"/>
              <a:t>daug vargo tu matei, </a:t>
            </a:r>
          </a:p>
          <a:p>
            <a:pPr marL="400050" lvl="1" indent="0">
              <a:buNone/>
            </a:pPr>
            <a:r>
              <a:rPr lang="lt-LT" dirty="0" smtClean="0"/>
              <a:t>	Bet </a:t>
            </a:r>
            <a:r>
              <a:rPr lang="lt-LT" dirty="0"/>
              <a:t>gyva tu išlikai,</a:t>
            </a:r>
          </a:p>
          <a:p>
            <a:pPr marL="400050" lvl="1" indent="0">
              <a:buNone/>
            </a:pPr>
            <a:r>
              <a:rPr lang="lt-LT" dirty="0" smtClean="0"/>
              <a:t>	Šimtą </a:t>
            </a:r>
            <a:r>
              <a:rPr lang="lt-LT" dirty="0"/>
              <a:t>metų jau šventi,</a:t>
            </a:r>
          </a:p>
          <a:p>
            <a:pPr marL="400050" lvl="1" indent="0">
              <a:buNone/>
            </a:pPr>
            <a:r>
              <a:rPr lang="lt-LT" dirty="0" smtClean="0"/>
              <a:t>	Paminėt </a:t>
            </a:r>
            <a:r>
              <a:rPr lang="lt-LT" dirty="0"/>
              <a:t>ir mus kvieti.</a:t>
            </a:r>
          </a:p>
          <a:p>
            <a:pPr marL="400050" lvl="1" indent="0">
              <a:buNone/>
            </a:pPr>
            <a:r>
              <a:rPr lang="lt-LT" dirty="0"/>
              <a:t> </a:t>
            </a:r>
          </a:p>
          <a:p>
            <a:pPr marL="400050" lvl="1" indent="0">
              <a:buNone/>
            </a:pPr>
            <a:r>
              <a:rPr lang="lt-LT" dirty="0" smtClean="0"/>
              <a:t>	Džiaugias </a:t>
            </a:r>
            <a:r>
              <a:rPr lang="lt-LT" dirty="0"/>
              <a:t>visa Lietuva, </a:t>
            </a:r>
          </a:p>
          <a:p>
            <a:pPr marL="400050" lvl="1" indent="0">
              <a:buNone/>
            </a:pPr>
            <a:r>
              <a:rPr lang="lt-LT" dirty="0" smtClean="0"/>
              <a:t>	Kad </a:t>
            </a:r>
            <a:r>
              <a:rPr lang="lt-LT" dirty="0"/>
              <a:t>Tėvynė mūs laisva.</a:t>
            </a:r>
          </a:p>
          <a:p>
            <a:pPr marL="400050" lvl="1" indent="0">
              <a:buNone/>
            </a:pPr>
            <a:r>
              <a:rPr lang="lt-LT" dirty="0"/>
              <a:t> </a:t>
            </a:r>
          </a:p>
          <a:p>
            <a:pPr marL="400050" lvl="1" indent="0">
              <a:buNone/>
            </a:pPr>
            <a:r>
              <a:rPr lang="lt-LT" dirty="0" smtClean="0"/>
              <a:t>	Skamba </a:t>
            </a:r>
            <a:r>
              <a:rPr lang="lt-LT" dirty="0"/>
              <a:t>dainos, aidi juokas,</a:t>
            </a:r>
          </a:p>
          <a:p>
            <a:pPr marL="400050" lvl="1" indent="0">
              <a:buNone/>
            </a:pPr>
            <a:r>
              <a:rPr lang="lt-LT" dirty="0" smtClean="0"/>
              <a:t>	Švenčia </a:t>
            </a:r>
            <a:r>
              <a:rPr lang="lt-LT" dirty="0"/>
              <a:t>visa Lietuva –</a:t>
            </a:r>
          </a:p>
          <a:p>
            <a:pPr marL="400050" lvl="1" indent="0">
              <a:buNone/>
            </a:pPr>
            <a:r>
              <a:rPr lang="lt-LT" dirty="0" smtClean="0"/>
              <a:t>	Nuostabu </a:t>
            </a:r>
            <a:r>
              <a:rPr lang="lt-LT" dirty="0"/>
              <a:t>gyventi čia.</a:t>
            </a:r>
          </a:p>
          <a:p>
            <a:pPr marL="400050" lvl="1" indent="0">
              <a:buNone/>
            </a:pPr>
            <a:endParaRPr lang="lt-LT" dirty="0"/>
          </a:p>
        </p:txBody>
      </p:sp>
    </p:spTree>
    <p:extLst>
      <p:ext uri="{BB962C8B-B14F-4D97-AF65-F5344CB8AC3E}">
        <p14:creationId xmlns:p14="http://schemas.microsoft.com/office/powerpoint/2010/main" val="4250762153"/>
      </p:ext>
    </p:extLst>
  </p:cSld>
  <p:clrMapOvr>
    <a:masterClrMapping/>
  </p:clrMapOvr>
  <p:transition spd="slow" advClick="0" advTm="15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sz="4000" dirty="0" smtClean="0"/>
              <a:t>Ona </a:t>
            </a:r>
            <a:r>
              <a:rPr lang="lt-LT" sz="4000" dirty="0" err="1"/>
              <a:t>Šmitaitė</a:t>
            </a:r>
            <a:r>
              <a:rPr lang="lt-LT" sz="4000" dirty="0"/>
              <a:t>  </a:t>
            </a:r>
            <a:r>
              <a:rPr lang="lt-LT" sz="4000" dirty="0" smtClean="0"/>
              <a:t/>
            </a:r>
            <a:br>
              <a:rPr lang="lt-LT" sz="4000" dirty="0" smtClean="0"/>
            </a:br>
            <a:r>
              <a:rPr lang="lt-LT" sz="4000" dirty="0" smtClean="0"/>
              <a:t>Trispalvė</a:t>
            </a:r>
            <a:r>
              <a:rPr lang="lt-LT" dirty="0"/>
              <a:t/>
            </a:r>
            <a:br>
              <a:rPr lang="lt-LT" dirty="0"/>
            </a:br>
            <a:endParaRPr lang="lt-LT" dirty="0"/>
          </a:p>
        </p:txBody>
      </p:sp>
      <p:sp>
        <p:nvSpPr>
          <p:cNvPr id="3" name="Turinio vietos rezervavimo ženklas 2"/>
          <p:cNvSpPr>
            <a:spLocks noGrp="1"/>
          </p:cNvSpPr>
          <p:nvPr>
            <p:ph idx="1"/>
          </p:nvPr>
        </p:nvSpPr>
        <p:spPr/>
        <p:txBody>
          <a:bodyPr>
            <a:normAutofit fontScale="25000" lnSpcReduction="20000"/>
          </a:bodyPr>
          <a:lstStyle/>
          <a:p>
            <a:pPr marL="0" indent="0">
              <a:buNone/>
            </a:pPr>
            <a:r>
              <a:rPr lang="lt-LT" dirty="0"/>
              <a:t> </a:t>
            </a:r>
            <a:r>
              <a:rPr lang="lt-LT" sz="9600" dirty="0" smtClean="0"/>
              <a:t>Matau </a:t>
            </a:r>
            <a:r>
              <a:rPr lang="lt-LT" sz="9600" dirty="0"/>
              <a:t>tave lyg saulę, </a:t>
            </a:r>
          </a:p>
          <a:p>
            <a:pPr marL="0" indent="0">
              <a:buNone/>
            </a:pPr>
            <a:r>
              <a:rPr lang="lt-LT" sz="9600" dirty="0"/>
              <a:t>Kuri apgaubia mane savo šviesa ir </a:t>
            </a:r>
          </a:p>
          <a:p>
            <a:pPr marL="0" indent="0">
              <a:buNone/>
            </a:pPr>
            <a:r>
              <a:rPr lang="lt-LT" sz="9600" dirty="0"/>
              <a:t>Šiluma, kuri gydo ir džiugina.</a:t>
            </a:r>
          </a:p>
          <a:p>
            <a:pPr marL="0" indent="0">
              <a:buNone/>
            </a:pPr>
            <a:r>
              <a:rPr lang="lt-LT" sz="9600" dirty="0"/>
              <a:t> </a:t>
            </a:r>
          </a:p>
          <a:p>
            <a:pPr marL="0" indent="0">
              <a:buNone/>
            </a:pPr>
            <a:r>
              <a:rPr lang="lt-LT" sz="9600" dirty="0"/>
              <a:t>Matau tave lyg žalią svaigulį,</a:t>
            </a:r>
          </a:p>
          <a:p>
            <a:pPr marL="0" indent="0">
              <a:buNone/>
            </a:pPr>
            <a:r>
              <a:rPr lang="lt-LT" sz="9600" dirty="0"/>
              <a:t>Kuris alsuoja gyvybe,</a:t>
            </a:r>
          </a:p>
          <a:p>
            <a:pPr marL="0" indent="0">
              <a:buNone/>
            </a:pPr>
            <a:r>
              <a:rPr lang="lt-LT" sz="9600" dirty="0"/>
              <a:t>Plačių pievų ir didingų miškų  gaiva.</a:t>
            </a:r>
          </a:p>
          <a:p>
            <a:pPr marL="0" indent="0">
              <a:buNone/>
            </a:pPr>
            <a:r>
              <a:rPr lang="lt-LT" sz="9600" dirty="0"/>
              <a:t> </a:t>
            </a:r>
          </a:p>
          <a:p>
            <a:pPr marL="0" indent="0">
              <a:buNone/>
            </a:pPr>
            <a:r>
              <a:rPr lang="lt-LT" sz="9600" dirty="0"/>
              <a:t>Matau tave lyg aguonų lauką,</a:t>
            </a:r>
          </a:p>
          <a:p>
            <a:pPr marL="0" indent="0">
              <a:buNone/>
            </a:pPr>
            <a:r>
              <a:rPr lang="lt-LT" sz="9600" dirty="0"/>
              <a:t>Kuris skleidžia džiaugsmą,</a:t>
            </a:r>
          </a:p>
          <a:p>
            <a:pPr marL="0" indent="0">
              <a:buNone/>
            </a:pPr>
            <a:r>
              <a:rPr lang="lt-LT" sz="9600" dirty="0"/>
              <a:t>Meilę ir ištikimybę.</a:t>
            </a:r>
          </a:p>
          <a:p>
            <a:pPr marL="0" indent="0">
              <a:buNone/>
            </a:pPr>
            <a:r>
              <a:rPr lang="lt-LT" sz="9600" dirty="0"/>
              <a:t> </a:t>
            </a:r>
          </a:p>
          <a:p>
            <a:pPr marL="0" indent="0">
              <a:buNone/>
            </a:pPr>
            <a:r>
              <a:rPr lang="lt-LT" sz="9600" dirty="0"/>
              <a:t>Plazdėk, trispalve</a:t>
            </a:r>
            <a:r>
              <a:rPr lang="en-US" sz="9600" dirty="0"/>
              <a:t>!</a:t>
            </a:r>
            <a:endParaRPr lang="lt-LT" sz="9600" dirty="0"/>
          </a:p>
          <a:p>
            <a:pPr marL="0" indent="0">
              <a:buNone/>
            </a:pPr>
            <a:r>
              <a:rPr lang="lt-LT" sz="9600" dirty="0"/>
              <a:t> </a:t>
            </a:r>
          </a:p>
          <a:p>
            <a:pPr marL="0" indent="0">
              <a:buNone/>
            </a:pPr>
            <a:r>
              <a:rPr lang="lt-LT" sz="9600" dirty="0"/>
              <a:t> </a:t>
            </a:r>
          </a:p>
          <a:p>
            <a:pPr marL="0" indent="0">
              <a:buNone/>
            </a:pPr>
            <a:r>
              <a:rPr lang="lt-LT" sz="9600" dirty="0"/>
              <a:t> </a:t>
            </a:r>
          </a:p>
        </p:txBody>
      </p:sp>
    </p:spTree>
    <p:extLst>
      <p:ext uri="{BB962C8B-B14F-4D97-AF65-F5344CB8AC3E}">
        <p14:creationId xmlns:p14="http://schemas.microsoft.com/office/powerpoint/2010/main" val="1162082477"/>
      </p:ext>
    </p:extLst>
  </p:cSld>
  <p:clrMapOvr>
    <a:masterClrMapping/>
  </p:clrMapOvr>
  <p:transition spd="slow" advClick="0" advTm="15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marL="0" indent="0"/>
            <a:r>
              <a:rPr lang="lt-LT" dirty="0"/>
              <a:t/>
            </a:r>
            <a:br>
              <a:rPr lang="lt-LT" dirty="0"/>
            </a:br>
            <a:r>
              <a:rPr lang="lt-LT" sz="4000" dirty="0"/>
              <a:t>Paulius Šomka </a:t>
            </a:r>
            <a:r>
              <a:rPr lang="lt-LT" sz="4000" dirty="0" smtClean="0"/>
              <a:t/>
            </a:r>
            <a:br>
              <a:rPr lang="lt-LT" sz="4000" dirty="0" smtClean="0"/>
            </a:br>
            <a:r>
              <a:rPr lang="lt-LT" sz="4000" dirty="0" smtClean="0"/>
              <a:t>GIMTAJAI KALBAI IR LIETUVAI</a:t>
            </a:r>
            <a:r>
              <a:rPr lang="lt-LT" dirty="0"/>
              <a:t/>
            </a:r>
            <a:br>
              <a:rPr lang="lt-LT" dirty="0"/>
            </a:br>
            <a:endParaRPr lang="lt-LT" dirty="0"/>
          </a:p>
        </p:txBody>
      </p:sp>
      <p:sp>
        <p:nvSpPr>
          <p:cNvPr id="3" name="Turinio vietos rezervavimo ženklas 2"/>
          <p:cNvSpPr>
            <a:spLocks noGrp="1"/>
          </p:cNvSpPr>
          <p:nvPr>
            <p:ph idx="1"/>
          </p:nvPr>
        </p:nvSpPr>
        <p:spPr/>
        <p:txBody>
          <a:bodyPr>
            <a:normAutofit fontScale="92500" lnSpcReduction="20000"/>
          </a:bodyPr>
          <a:lstStyle/>
          <a:p>
            <a:pPr marL="0" indent="0">
              <a:buNone/>
            </a:pPr>
            <a:r>
              <a:rPr lang="lt-LT" dirty="0"/>
              <a:t> </a:t>
            </a:r>
            <a:r>
              <a:rPr lang="lt-LT" b="1" dirty="0"/>
              <a:t> </a:t>
            </a:r>
            <a:endParaRPr lang="lt-LT" dirty="0"/>
          </a:p>
          <a:p>
            <a:pPr marL="0" indent="0">
              <a:buNone/>
            </a:pPr>
            <a:r>
              <a:rPr lang="lt-LT" dirty="0"/>
              <a:t>Priemiesčio gatvėje </a:t>
            </a:r>
          </a:p>
          <a:p>
            <a:pPr marL="0" indent="0">
              <a:buNone/>
            </a:pPr>
            <a:r>
              <a:rPr lang="lt-LT" dirty="0"/>
              <a:t>susimąsčiusi mergaitė </a:t>
            </a:r>
          </a:p>
          <a:p>
            <a:pPr marL="0" indent="0">
              <a:buNone/>
            </a:pPr>
            <a:r>
              <a:rPr lang="lt-LT" dirty="0"/>
              <a:t>nepažįstamajam </a:t>
            </a:r>
          </a:p>
          <a:p>
            <a:pPr marL="0" indent="0">
              <a:buNone/>
            </a:pPr>
            <a:r>
              <a:rPr lang="lt-LT" dirty="0"/>
              <a:t>apibūdina apšalusių, užsnigtų saulėgrąžų</a:t>
            </a:r>
          </a:p>
          <a:p>
            <a:pPr marL="0" indent="0">
              <a:buNone/>
            </a:pPr>
            <a:r>
              <a:rPr lang="lt-LT" dirty="0"/>
              <a:t> žydėjimą.</a:t>
            </a:r>
          </a:p>
          <a:p>
            <a:pPr marL="0" indent="0">
              <a:buNone/>
            </a:pPr>
            <a:r>
              <a:rPr lang="lt-LT" dirty="0"/>
              <a:t> </a:t>
            </a:r>
          </a:p>
          <a:p>
            <a:pPr marL="0" indent="0">
              <a:buNone/>
            </a:pPr>
            <a:r>
              <a:rPr lang="lt-LT" dirty="0"/>
              <a:t>Ne viskas miršta, ką šalna paliečia.</a:t>
            </a:r>
          </a:p>
          <a:p>
            <a:pPr marL="0" indent="0">
              <a:buNone/>
            </a:pPr>
            <a:r>
              <a:rPr lang="lt-LT" dirty="0"/>
              <a:t> </a:t>
            </a:r>
          </a:p>
          <a:p>
            <a:pPr marL="0" indent="0">
              <a:buNone/>
            </a:pPr>
            <a:endParaRPr lang="lt-LT" dirty="0"/>
          </a:p>
        </p:txBody>
      </p:sp>
    </p:spTree>
    <p:extLst>
      <p:ext uri="{BB962C8B-B14F-4D97-AF65-F5344CB8AC3E}">
        <p14:creationId xmlns:p14="http://schemas.microsoft.com/office/powerpoint/2010/main" val="694507937"/>
      </p:ext>
    </p:extLst>
  </p:cSld>
  <p:clrMapOvr>
    <a:masterClrMapping/>
  </p:clrMapOvr>
  <p:transition spd="slow" advClick="0" advTm="15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3600" dirty="0"/>
              <a:t>Simona </a:t>
            </a:r>
            <a:r>
              <a:rPr lang="lt-LT" sz="3600" dirty="0" smtClean="0"/>
              <a:t>Kipšaitė</a:t>
            </a:r>
            <a:br>
              <a:rPr lang="lt-LT" sz="3600" dirty="0" smtClean="0"/>
            </a:br>
            <a:r>
              <a:rPr lang="lt-LT" sz="3600" dirty="0" smtClean="0"/>
              <a:t> </a:t>
            </a:r>
            <a:r>
              <a:rPr lang="lt-LT" sz="3600" dirty="0"/>
              <a:t>ATLEISK (trioletas)</a:t>
            </a:r>
            <a:br>
              <a:rPr lang="lt-LT" sz="3600" dirty="0"/>
            </a:br>
            <a:endParaRPr lang="lt-LT" sz="3600" dirty="0"/>
          </a:p>
        </p:txBody>
      </p:sp>
      <p:sp>
        <p:nvSpPr>
          <p:cNvPr id="3" name="Turinio vietos rezervavimo ženklas 2"/>
          <p:cNvSpPr>
            <a:spLocks noGrp="1"/>
          </p:cNvSpPr>
          <p:nvPr>
            <p:ph idx="1"/>
          </p:nvPr>
        </p:nvSpPr>
        <p:spPr/>
        <p:txBody>
          <a:bodyPr>
            <a:normAutofit lnSpcReduction="10000"/>
          </a:bodyPr>
          <a:lstStyle/>
          <a:p>
            <a:pPr marL="0" indent="0">
              <a:buNone/>
            </a:pPr>
            <a:r>
              <a:rPr lang="lt-LT" dirty="0" smtClean="0"/>
              <a:t>Atleisk </a:t>
            </a:r>
            <a:r>
              <a:rPr lang="lt-LT" dirty="0"/>
              <a:t>žmonėms už tai,</a:t>
            </a:r>
          </a:p>
          <a:p>
            <a:pPr marL="0" indent="0">
              <a:buNone/>
            </a:pPr>
            <a:r>
              <a:rPr lang="lt-LT" dirty="0"/>
              <a:t>Kad skandino tave užmaršty,</a:t>
            </a:r>
          </a:p>
          <a:p>
            <a:pPr marL="0" indent="0">
              <a:buNone/>
            </a:pPr>
            <a:r>
              <a:rPr lang="lt-LT" dirty="0"/>
              <a:t>Kad gražesnis lenkiškas žodis buvo.</a:t>
            </a:r>
          </a:p>
          <a:p>
            <a:pPr marL="0" indent="0">
              <a:buNone/>
            </a:pPr>
            <a:r>
              <a:rPr lang="lt-LT" dirty="0"/>
              <a:t>Atleisk žmonėms už tai,</a:t>
            </a:r>
          </a:p>
          <a:p>
            <a:pPr marL="0" indent="0">
              <a:buNone/>
            </a:pPr>
            <a:r>
              <a:rPr lang="lt-LT" dirty="0"/>
              <a:t>Kad per vėlai tave įvertino,</a:t>
            </a:r>
          </a:p>
          <a:p>
            <a:pPr marL="0" indent="0">
              <a:buNone/>
            </a:pPr>
            <a:r>
              <a:rPr lang="lt-LT" dirty="0"/>
              <a:t>Kad per vėlai gelbėti pradėjo.</a:t>
            </a:r>
          </a:p>
          <a:p>
            <a:pPr marL="0" indent="0">
              <a:buNone/>
            </a:pPr>
            <a:r>
              <a:rPr lang="lt-LT" dirty="0"/>
              <a:t>Atleisk žmonėms už tai,</a:t>
            </a:r>
          </a:p>
          <a:p>
            <a:pPr marL="0" indent="0">
              <a:buNone/>
            </a:pPr>
            <a:r>
              <a:rPr lang="lt-LT" dirty="0"/>
              <a:t>Kad skandino tave užmaršty.</a:t>
            </a:r>
          </a:p>
          <a:p>
            <a:pPr marL="0" indent="0">
              <a:buNone/>
            </a:pPr>
            <a:endParaRPr lang="lt-LT" dirty="0"/>
          </a:p>
        </p:txBody>
      </p:sp>
    </p:spTree>
    <p:extLst>
      <p:ext uri="{BB962C8B-B14F-4D97-AF65-F5344CB8AC3E}">
        <p14:creationId xmlns:p14="http://schemas.microsoft.com/office/powerpoint/2010/main" val="1320049104"/>
      </p:ext>
    </p:extLst>
  </p:cSld>
  <p:clrMapOvr>
    <a:masterClrMapping/>
  </p:clrMapOvr>
  <p:transition spd="slow" advClick="0" advTm="1500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b="1" dirty="0">
                <a:latin typeface="Times New Roman" panose="02020603050405020304" pitchFamily="18" charset="0"/>
                <a:ea typeface="Calibri" panose="020F0502020204030204" pitchFamily="34" charset="0"/>
                <a:cs typeface="Times New Roman" panose="02020603050405020304" pitchFamily="18" charset="0"/>
              </a:rPr>
              <a:t>Konkursui „Dovana Lietuvai“</a:t>
            </a:r>
            <a:r>
              <a:rPr lang="lt-LT" dirty="0">
                <a:latin typeface="Calibri" panose="020F0502020204030204" pitchFamily="34" charset="0"/>
                <a:ea typeface="Calibri" panose="020F0502020204030204" pitchFamily="34" charset="0"/>
                <a:cs typeface="Times New Roman" panose="02020603050405020304" pitchFamily="18" charset="0"/>
              </a:rPr>
              <a:t/>
            </a:r>
            <a:br>
              <a:rPr lang="lt-LT" dirty="0">
                <a:latin typeface="Calibri" panose="020F0502020204030204" pitchFamily="34" charset="0"/>
                <a:ea typeface="Calibri" panose="020F0502020204030204" pitchFamily="34" charset="0"/>
                <a:cs typeface="Times New Roman" panose="02020603050405020304" pitchFamily="18" charset="0"/>
              </a:rPr>
            </a:br>
            <a:endParaRPr lang="lt-LT" dirty="0"/>
          </a:p>
        </p:txBody>
      </p:sp>
      <p:sp>
        <p:nvSpPr>
          <p:cNvPr id="3" name="Content Placeholder 2"/>
          <p:cNvSpPr>
            <a:spLocks noGrp="1"/>
          </p:cNvSpPr>
          <p:nvPr>
            <p:ph idx="1"/>
          </p:nvPr>
        </p:nvSpPr>
        <p:spPr/>
        <p:txBody>
          <a:bodyPr/>
          <a:lstStyle/>
          <a:p>
            <a:endParaRPr lang="lt-LT" dirty="0"/>
          </a:p>
        </p:txBody>
      </p:sp>
      <p:sp>
        <p:nvSpPr>
          <p:cNvPr id="4" name="Rectangle 3"/>
          <p:cNvSpPr/>
          <p:nvPr/>
        </p:nvSpPr>
        <p:spPr>
          <a:xfrm>
            <a:off x="457200" y="476672"/>
            <a:ext cx="7931224" cy="5727786"/>
          </a:xfrm>
          <a:prstGeom prst="rect">
            <a:avLst/>
          </a:prstGeom>
        </p:spPr>
        <p:txBody>
          <a:bodyPr wrap="square">
            <a:spAutoFit/>
          </a:bodyPr>
          <a:lstStyle/>
          <a:p>
            <a:pPr algn="ctr">
              <a:lnSpc>
                <a:spcPct val="107000"/>
              </a:lnSpc>
              <a:spcAft>
                <a:spcPts val="800"/>
              </a:spcAft>
            </a:pPr>
            <a:r>
              <a:rPr lang="lt-LT" sz="1600" b="1" dirty="0">
                <a:latin typeface="Times New Roman" panose="02020603050405020304" pitchFamily="18" charset="0"/>
                <a:ea typeface="Calibri" panose="020F0502020204030204" pitchFamily="34" charset="0"/>
                <a:cs typeface="Times New Roman" panose="02020603050405020304" pitchFamily="18" charset="0"/>
              </a:rPr>
              <a:t> </a:t>
            </a:r>
            <a:endParaRPr lang="lt-LT" sz="16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endParaRPr lang="lt-LT" sz="1600" b="1" dirty="0" smtClean="0">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0"/>
              </a:spcAft>
            </a:pPr>
            <a:endParaRPr lang="lt-LT" sz="1600" b="1" dirty="0">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0"/>
              </a:spcAft>
            </a:pPr>
            <a:endParaRPr lang="lt-LT" sz="1600" b="1" dirty="0" smtClean="0">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0"/>
              </a:spcAft>
            </a:pPr>
            <a:r>
              <a:rPr lang="lt-LT" sz="1600" b="1" dirty="0" smtClean="0">
                <a:latin typeface="Times New Roman" panose="02020603050405020304" pitchFamily="18" charset="0"/>
                <a:ea typeface="Calibri" panose="020F0502020204030204" pitchFamily="34" charset="0"/>
                <a:cs typeface="Times New Roman" panose="02020603050405020304" pitchFamily="18" charset="0"/>
              </a:rPr>
              <a:t>Irma </a:t>
            </a:r>
            <a:r>
              <a:rPr lang="lt-LT" sz="1600" b="1" dirty="0">
                <a:latin typeface="Times New Roman" panose="02020603050405020304" pitchFamily="18" charset="0"/>
                <a:ea typeface="Calibri" panose="020F0502020204030204" pitchFamily="34" charset="0"/>
                <a:cs typeface="Times New Roman" panose="02020603050405020304" pitchFamily="18" charset="0"/>
              </a:rPr>
              <a:t>Petrušaitytė</a:t>
            </a:r>
            <a:r>
              <a:rPr lang="lt-LT" sz="1600" dirty="0">
                <a:latin typeface="Times New Roman" panose="02020603050405020304" pitchFamily="18" charset="0"/>
                <a:ea typeface="Calibri" panose="020F0502020204030204" pitchFamily="34" charset="0"/>
                <a:cs typeface="Times New Roman" panose="02020603050405020304" pitchFamily="18" charset="0"/>
              </a:rPr>
              <a:t>, </a:t>
            </a:r>
            <a:r>
              <a:rPr lang="lt-LT" sz="1600" dirty="0" err="1" smtClean="0">
                <a:latin typeface="Times New Roman" panose="02020603050405020304" pitchFamily="18" charset="0"/>
                <a:ea typeface="Calibri" panose="020F0502020204030204" pitchFamily="34" charset="0"/>
                <a:cs typeface="Times New Roman" panose="02020603050405020304" pitchFamily="18" charset="0"/>
              </a:rPr>
              <a:t>Ig</a:t>
            </a:r>
            <a:endParaRPr lang="lt-LT" sz="1600" dirty="0" smtClean="0">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0"/>
              </a:spcAft>
            </a:pPr>
            <a:r>
              <a:rPr lang="lt-LT" sz="1600" dirty="0" smtClean="0">
                <a:latin typeface="Times New Roman" panose="02020603050405020304" pitchFamily="18" charset="0"/>
                <a:ea typeface="Calibri" panose="020F0502020204030204" pitchFamily="34" charset="0"/>
                <a:cs typeface="Times New Roman" panose="02020603050405020304" pitchFamily="18" charset="0"/>
              </a:rPr>
              <a:t> Eilėraštis </a:t>
            </a:r>
            <a:r>
              <a:rPr lang="lt-LT" sz="1600" b="1" i="1" dirty="0">
                <a:latin typeface="Times New Roman" panose="02020603050405020304" pitchFamily="18" charset="0"/>
                <a:ea typeface="Calibri" panose="020F0502020204030204" pitchFamily="34" charset="0"/>
                <a:cs typeface="Times New Roman" panose="02020603050405020304" pitchFamily="18" charset="0"/>
              </a:rPr>
              <a:t>Šimtametė Lietuva</a:t>
            </a:r>
            <a:endParaRPr lang="lt-LT" sz="16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lt-LT" sz="1600" b="1" dirty="0">
                <a:latin typeface="Times New Roman" panose="02020603050405020304" pitchFamily="18" charset="0"/>
                <a:ea typeface="Calibri" panose="020F0502020204030204" pitchFamily="34" charset="0"/>
                <a:cs typeface="Times New Roman" panose="02020603050405020304" pitchFamily="18" charset="0"/>
              </a:rPr>
              <a:t>Sakmės </a:t>
            </a:r>
            <a:endParaRPr lang="lt-LT" sz="16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lt-LT" sz="1600" b="1" dirty="0">
                <a:latin typeface="Times New Roman" panose="02020603050405020304" pitchFamily="18" charset="0"/>
                <a:ea typeface="Calibri" panose="020F0502020204030204" pitchFamily="34" charset="0"/>
                <a:cs typeface="Times New Roman" panose="02020603050405020304" pitchFamily="18" charset="0"/>
              </a:rPr>
              <a:t>Rokas Rudnickas, </a:t>
            </a:r>
            <a:r>
              <a:rPr lang="lt-LT" sz="1600" dirty="0">
                <a:latin typeface="Times New Roman" panose="02020603050405020304" pitchFamily="18" charset="0"/>
                <a:ea typeface="Calibri" panose="020F0502020204030204" pitchFamily="34" charset="0"/>
                <a:cs typeface="Times New Roman" panose="02020603050405020304" pitchFamily="18" charset="0"/>
              </a:rPr>
              <a:t>I g (</a:t>
            </a:r>
            <a:r>
              <a:rPr lang="lt-LT" sz="1600" i="1" dirty="0">
                <a:latin typeface="Times New Roman" panose="02020603050405020304" pitchFamily="18" charset="0"/>
                <a:ea typeface="Calibri" panose="020F0502020204030204" pitchFamily="34" charset="0"/>
                <a:cs typeface="Times New Roman" panose="02020603050405020304" pitchFamily="18" charset="0"/>
              </a:rPr>
              <a:t>Šuns ištikimybė);</a:t>
            </a:r>
            <a:endParaRPr lang="lt-LT" sz="16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lt-LT" sz="1600" b="1" dirty="0">
                <a:latin typeface="Times New Roman" panose="02020603050405020304" pitchFamily="18" charset="0"/>
                <a:ea typeface="Calibri" panose="020F0502020204030204" pitchFamily="34" charset="0"/>
                <a:cs typeface="Times New Roman" panose="02020603050405020304" pitchFamily="18" charset="0"/>
              </a:rPr>
              <a:t>Irma Petrušaitytė,</a:t>
            </a:r>
            <a:r>
              <a:rPr lang="lt-LT" sz="1600" dirty="0">
                <a:latin typeface="Times New Roman" panose="02020603050405020304" pitchFamily="18" charset="0"/>
                <a:ea typeface="Calibri" panose="020F0502020204030204" pitchFamily="34" charset="0"/>
                <a:cs typeface="Times New Roman" panose="02020603050405020304" pitchFamily="18" charset="0"/>
              </a:rPr>
              <a:t> I g (</a:t>
            </a:r>
            <a:r>
              <a:rPr lang="lt-LT" sz="1600" i="1" dirty="0">
                <a:latin typeface="Times New Roman" panose="02020603050405020304" pitchFamily="18" charset="0"/>
                <a:ea typeface="Calibri" panose="020F0502020204030204" pitchFamily="34" charset="0"/>
                <a:cs typeface="Times New Roman" panose="02020603050405020304" pitchFamily="18" charset="0"/>
              </a:rPr>
              <a:t>Šuns skundai);</a:t>
            </a:r>
            <a:endParaRPr lang="lt-LT" sz="16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lt-LT" sz="1600" b="1" dirty="0">
                <a:latin typeface="Times New Roman" panose="02020603050405020304" pitchFamily="18" charset="0"/>
                <a:ea typeface="Calibri" panose="020F0502020204030204" pitchFamily="34" charset="0"/>
                <a:cs typeface="Times New Roman" panose="02020603050405020304" pitchFamily="18" charset="0"/>
              </a:rPr>
              <a:t>Laisvūnas Pranciulis, </a:t>
            </a:r>
            <a:r>
              <a:rPr lang="lt-LT" sz="1600" dirty="0">
                <a:latin typeface="Times New Roman" panose="02020603050405020304" pitchFamily="18" charset="0"/>
                <a:ea typeface="Calibri" panose="020F0502020204030204" pitchFamily="34" charset="0"/>
                <a:cs typeface="Times New Roman" panose="02020603050405020304" pitchFamily="18" charset="0"/>
              </a:rPr>
              <a:t>I g (</a:t>
            </a:r>
            <a:r>
              <a:rPr lang="lt-LT" sz="1600" i="1" dirty="0">
                <a:latin typeface="Times New Roman" panose="02020603050405020304" pitchFamily="18" charset="0"/>
                <a:ea typeface="Calibri" panose="020F0502020204030204" pitchFamily="34" charset="0"/>
                <a:cs typeface="Times New Roman" panose="02020603050405020304" pitchFamily="18" charset="0"/>
              </a:rPr>
              <a:t>Bobutės šuo);</a:t>
            </a:r>
            <a:endParaRPr lang="lt-LT" sz="16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lt-LT" sz="1600" b="1" dirty="0">
                <a:latin typeface="Times New Roman" panose="02020603050405020304" pitchFamily="18" charset="0"/>
                <a:ea typeface="Calibri" panose="020F0502020204030204" pitchFamily="34" charset="0"/>
                <a:cs typeface="Times New Roman" panose="02020603050405020304" pitchFamily="18" charset="0"/>
              </a:rPr>
              <a:t>Rustina Žukauskaitė, </a:t>
            </a:r>
            <a:r>
              <a:rPr lang="lt-LT" sz="1600" dirty="0">
                <a:latin typeface="Times New Roman" panose="02020603050405020304" pitchFamily="18" charset="0"/>
                <a:ea typeface="Calibri" panose="020F0502020204030204" pitchFamily="34" charset="0"/>
                <a:cs typeface="Times New Roman" panose="02020603050405020304" pitchFamily="18" charset="0"/>
              </a:rPr>
              <a:t>I g </a:t>
            </a:r>
            <a:r>
              <a:rPr lang="lt-LT" sz="1600" i="1" dirty="0">
                <a:latin typeface="Times New Roman" panose="02020603050405020304" pitchFamily="18" charset="0"/>
                <a:ea typeface="Calibri" panose="020F0502020204030204" pitchFamily="34" charset="0"/>
                <a:cs typeface="Times New Roman" panose="02020603050405020304" pitchFamily="18" charset="0"/>
              </a:rPr>
              <a:t>(Kodėl šuo nekalba?);</a:t>
            </a:r>
            <a:endParaRPr lang="lt-LT" sz="16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lt-LT" sz="1600" b="1" dirty="0">
                <a:latin typeface="Times New Roman" panose="02020603050405020304" pitchFamily="18" charset="0"/>
                <a:ea typeface="Calibri" panose="020F0502020204030204" pitchFamily="34" charset="0"/>
                <a:cs typeface="Times New Roman" panose="02020603050405020304" pitchFamily="18" charset="0"/>
              </a:rPr>
              <a:t>Živilė Ripskytė, </a:t>
            </a:r>
            <a:r>
              <a:rPr lang="lt-LT" sz="1600" dirty="0">
                <a:latin typeface="Times New Roman" panose="02020603050405020304" pitchFamily="18" charset="0"/>
                <a:ea typeface="Calibri" panose="020F0502020204030204" pitchFamily="34" charset="0"/>
                <a:cs typeface="Times New Roman" panose="02020603050405020304" pitchFamily="18" charset="0"/>
              </a:rPr>
              <a:t>I g </a:t>
            </a:r>
            <a:r>
              <a:rPr lang="lt-LT" sz="1600" i="1" dirty="0">
                <a:latin typeface="Times New Roman" panose="02020603050405020304" pitchFamily="18" charset="0"/>
                <a:ea typeface="Calibri" panose="020F0502020204030204" pitchFamily="34" charset="0"/>
                <a:cs typeface="Times New Roman" panose="02020603050405020304" pitchFamily="18" charset="0"/>
              </a:rPr>
              <a:t>(Daugiau lok, mažiau išduok);</a:t>
            </a:r>
            <a:endParaRPr lang="lt-LT" sz="16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lt-LT" sz="1600" b="1" dirty="0">
                <a:latin typeface="Times New Roman" panose="02020603050405020304" pitchFamily="18" charset="0"/>
                <a:ea typeface="Calibri" panose="020F0502020204030204" pitchFamily="34" charset="0"/>
                <a:cs typeface="Times New Roman" panose="02020603050405020304" pitchFamily="18" charset="0"/>
              </a:rPr>
              <a:t>Neringa Truškauskaitė,</a:t>
            </a:r>
            <a:r>
              <a:rPr lang="lt-LT" sz="1600" dirty="0">
                <a:latin typeface="Times New Roman" panose="02020603050405020304" pitchFamily="18" charset="0"/>
                <a:ea typeface="Calibri" panose="020F0502020204030204" pitchFamily="34" charset="0"/>
                <a:cs typeface="Times New Roman" panose="02020603050405020304" pitchFamily="18" charset="0"/>
              </a:rPr>
              <a:t> I g </a:t>
            </a:r>
            <a:r>
              <a:rPr lang="lt-LT" sz="1600" i="1" dirty="0">
                <a:latin typeface="Times New Roman" panose="02020603050405020304" pitchFamily="18" charset="0"/>
                <a:ea typeface="Calibri" panose="020F0502020204030204" pitchFamily="34" charset="0"/>
                <a:cs typeface="Times New Roman" panose="02020603050405020304" pitchFamily="18" charset="0"/>
              </a:rPr>
              <a:t>(Nebylys šuo);</a:t>
            </a:r>
            <a:endParaRPr lang="lt-LT" sz="16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lt-LT" sz="1600" b="1" dirty="0">
                <a:latin typeface="Times New Roman" panose="02020603050405020304" pitchFamily="18" charset="0"/>
                <a:ea typeface="Calibri" panose="020F0502020204030204" pitchFamily="34" charset="0"/>
                <a:cs typeface="Times New Roman" panose="02020603050405020304" pitchFamily="18" charset="0"/>
              </a:rPr>
              <a:t>Inesa Kudulytė</a:t>
            </a:r>
            <a:r>
              <a:rPr lang="lt-LT" sz="1600" dirty="0">
                <a:latin typeface="Times New Roman" panose="02020603050405020304" pitchFamily="18" charset="0"/>
                <a:ea typeface="Calibri" panose="020F0502020204030204" pitchFamily="34" charset="0"/>
                <a:cs typeface="Times New Roman" panose="02020603050405020304" pitchFamily="18" charset="0"/>
              </a:rPr>
              <a:t>, I g (</a:t>
            </a:r>
            <a:r>
              <a:rPr lang="lt-LT" sz="1600" i="1" dirty="0">
                <a:latin typeface="Times New Roman" panose="02020603050405020304" pitchFamily="18" charset="0"/>
                <a:ea typeface="Calibri" panose="020F0502020204030204" pitchFamily="34" charset="0"/>
                <a:cs typeface="Times New Roman" panose="02020603050405020304" pitchFamily="18" charset="0"/>
              </a:rPr>
              <a:t>Dievo šuo);</a:t>
            </a:r>
            <a:endParaRPr lang="lt-LT" sz="16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lt-LT" sz="1600" b="1" dirty="0">
                <a:latin typeface="Times New Roman" panose="02020603050405020304" pitchFamily="18" charset="0"/>
                <a:ea typeface="Calibri" panose="020F0502020204030204" pitchFamily="34" charset="0"/>
                <a:cs typeface="Times New Roman" panose="02020603050405020304" pitchFamily="18" charset="0"/>
              </a:rPr>
              <a:t>Armandas Lukoševičius, </a:t>
            </a:r>
            <a:r>
              <a:rPr lang="lt-LT" sz="1600" dirty="0">
                <a:latin typeface="Times New Roman" panose="02020603050405020304" pitchFamily="18" charset="0"/>
                <a:ea typeface="Calibri" panose="020F0502020204030204" pitchFamily="34" charset="0"/>
                <a:cs typeface="Times New Roman" panose="02020603050405020304" pitchFamily="18" charset="0"/>
              </a:rPr>
              <a:t>I g </a:t>
            </a:r>
            <a:r>
              <a:rPr lang="lt-LT" sz="1600" i="1" dirty="0">
                <a:latin typeface="Times New Roman" panose="02020603050405020304" pitchFamily="18" charset="0"/>
                <a:ea typeface="Calibri" panose="020F0502020204030204" pitchFamily="34" charset="0"/>
                <a:cs typeface="Times New Roman" panose="02020603050405020304" pitchFamily="18" charset="0"/>
              </a:rPr>
              <a:t>(Šuns pagalys);</a:t>
            </a:r>
            <a:endParaRPr lang="lt-LT" sz="16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lt-LT" sz="1600" b="1" dirty="0">
                <a:latin typeface="Times New Roman" panose="02020603050405020304" pitchFamily="18" charset="0"/>
                <a:ea typeface="Calibri" panose="020F0502020204030204" pitchFamily="34" charset="0"/>
                <a:cs typeface="Times New Roman" panose="02020603050405020304" pitchFamily="18" charset="0"/>
              </a:rPr>
              <a:t>Mindaugas Liukaitis,</a:t>
            </a:r>
            <a:r>
              <a:rPr lang="lt-LT" sz="1600" dirty="0">
                <a:latin typeface="Times New Roman" panose="02020603050405020304" pitchFamily="18" charset="0"/>
                <a:ea typeface="Calibri" panose="020F0502020204030204" pitchFamily="34" charset="0"/>
                <a:cs typeface="Times New Roman" panose="02020603050405020304" pitchFamily="18" charset="0"/>
              </a:rPr>
              <a:t> I g </a:t>
            </a:r>
            <a:r>
              <a:rPr lang="lt-LT" sz="1600" i="1" dirty="0">
                <a:latin typeface="Times New Roman" panose="02020603050405020304" pitchFamily="18" charset="0"/>
                <a:ea typeface="Calibri" panose="020F0502020204030204" pitchFamily="34" charset="0"/>
                <a:cs typeface="Times New Roman" panose="02020603050405020304" pitchFamily="18" charset="0"/>
              </a:rPr>
              <a:t>(Šuns istorija);</a:t>
            </a:r>
            <a:endParaRPr lang="lt-LT" sz="16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lt-LT" sz="1600" b="1" dirty="0">
                <a:latin typeface="Times New Roman" panose="02020603050405020304" pitchFamily="18" charset="0"/>
                <a:ea typeface="Calibri" panose="020F0502020204030204" pitchFamily="34" charset="0"/>
                <a:cs typeface="Times New Roman" panose="02020603050405020304" pitchFamily="18" charset="0"/>
              </a:rPr>
              <a:t>Gabija Malinauskaitė, </a:t>
            </a:r>
            <a:r>
              <a:rPr lang="lt-LT" sz="1600" dirty="0">
                <a:latin typeface="Times New Roman" panose="02020603050405020304" pitchFamily="18" charset="0"/>
                <a:ea typeface="Calibri" panose="020F0502020204030204" pitchFamily="34" charset="0"/>
                <a:cs typeface="Times New Roman" panose="02020603050405020304" pitchFamily="18" charset="0"/>
              </a:rPr>
              <a:t>I g </a:t>
            </a:r>
            <a:r>
              <a:rPr lang="lt-LT" sz="1600" i="1" dirty="0">
                <a:latin typeface="Times New Roman" panose="02020603050405020304" pitchFamily="18" charset="0"/>
                <a:ea typeface="Calibri" panose="020F0502020204030204" pitchFamily="34" charset="0"/>
                <a:cs typeface="Times New Roman" panose="02020603050405020304" pitchFamily="18" charset="0"/>
              </a:rPr>
              <a:t>(Nevertinama dovana);</a:t>
            </a:r>
            <a:endParaRPr lang="lt-LT" sz="16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lt-LT" sz="1600" b="1" dirty="0">
                <a:latin typeface="Times New Roman" panose="02020603050405020304" pitchFamily="18" charset="0"/>
                <a:ea typeface="Calibri" panose="020F0502020204030204" pitchFamily="34" charset="0"/>
                <a:cs typeface="Times New Roman" panose="02020603050405020304" pitchFamily="18" charset="0"/>
              </a:rPr>
              <a:t>Akvilė Gylytė, </a:t>
            </a:r>
            <a:r>
              <a:rPr lang="lt-LT" sz="1600" dirty="0">
                <a:latin typeface="Times New Roman" panose="02020603050405020304" pitchFamily="18" charset="0"/>
                <a:ea typeface="Calibri" panose="020F0502020204030204" pitchFamily="34" charset="0"/>
                <a:cs typeface="Times New Roman" panose="02020603050405020304" pitchFamily="18" charset="0"/>
              </a:rPr>
              <a:t>I g </a:t>
            </a:r>
            <a:r>
              <a:rPr lang="lt-LT" sz="1600" i="1" dirty="0">
                <a:latin typeface="Times New Roman" panose="02020603050405020304" pitchFamily="18" charset="0"/>
                <a:ea typeface="Calibri" panose="020F0502020204030204" pitchFamily="34" charset="0"/>
                <a:cs typeface="Times New Roman" panose="02020603050405020304" pitchFamily="18" charset="0"/>
              </a:rPr>
              <a:t>(Dievo duota, velnio atimta).</a:t>
            </a:r>
            <a:endParaRPr lang="lt-LT" sz="1600" dirty="0">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0"/>
              </a:spcAft>
            </a:pPr>
            <a:r>
              <a:rPr lang="lt-LT" sz="1600" b="1" dirty="0">
                <a:latin typeface="Times New Roman" panose="02020603050405020304" pitchFamily="18" charset="0"/>
                <a:ea typeface="Calibri" panose="020F0502020204030204" pitchFamily="34" charset="0"/>
                <a:cs typeface="Times New Roman" panose="02020603050405020304" pitchFamily="18" charset="0"/>
              </a:rPr>
              <a:t> </a:t>
            </a:r>
            <a:endParaRPr lang="lt-LT" sz="1600" b="1" dirty="0" smtClean="0">
              <a:latin typeface="Times New Roman" panose="02020603050405020304" pitchFamily="18" charset="0"/>
              <a:ea typeface="Calibri" panose="020F0502020204030204" pitchFamily="34" charset="0"/>
              <a:cs typeface="Times New Roman" panose="02020603050405020304" pitchFamily="18" charset="0"/>
            </a:endParaRPr>
          </a:p>
          <a:p>
            <a:pPr marL="914400">
              <a:lnSpc>
                <a:spcPct val="107000"/>
              </a:lnSpc>
              <a:spcAft>
                <a:spcPts val="0"/>
              </a:spcAft>
            </a:pPr>
            <a:r>
              <a:rPr lang="lt-LT" sz="1600" b="1" dirty="0">
                <a:latin typeface="Times New Roman" panose="02020603050405020304" pitchFamily="18" charset="0"/>
                <a:ea typeface="Calibri" panose="020F0502020204030204" pitchFamily="34" charset="0"/>
                <a:cs typeface="Times New Roman" panose="02020603050405020304" pitchFamily="18" charset="0"/>
              </a:rPr>
              <a:t> </a:t>
            </a:r>
            <a:r>
              <a:rPr lang="lt-LT" sz="1600" dirty="0" smtClean="0">
                <a:latin typeface="Calibri" panose="020F0502020204030204" pitchFamily="34" charset="0"/>
                <a:ea typeface="Calibri" panose="020F0502020204030204" pitchFamily="34" charset="0"/>
                <a:cs typeface="Times New Roman" panose="02020603050405020304" pitchFamily="18" charset="0"/>
              </a:rPr>
              <a:t>	</a:t>
            </a:r>
            <a:r>
              <a:rPr lang="lt-LT" sz="1600" b="1" dirty="0" smtClean="0">
                <a:latin typeface="Times New Roman" panose="02020603050405020304" pitchFamily="18" charset="0"/>
                <a:ea typeface="Calibri" panose="020F0502020204030204" pitchFamily="34" charset="0"/>
                <a:cs typeface="Times New Roman" panose="02020603050405020304" pitchFamily="18" charset="0"/>
              </a:rPr>
              <a:t>Mokytoja </a:t>
            </a:r>
            <a:r>
              <a:rPr lang="lt-LT" sz="1600" b="1" dirty="0">
                <a:latin typeface="Times New Roman" panose="02020603050405020304" pitchFamily="18" charset="0"/>
                <a:ea typeface="Calibri" panose="020F0502020204030204" pitchFamily="34" charset="0"/>
                <a:cs typeface="Times New Roman" panose="02020603050405020304" pitchFamily="18" charset="0"/>
              </a:rPr>
              <a:t>Nijolė Briedienė</a:t>
            </a:r>
            <a:endParaRPr lang="lt-LT" sz="1600" dirty="0">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800"/>
              </a:spcAft>
            </a:pPr>
            <a:r>
              <a:rPr lang="lt-LT" sz="1600" b="1" dirty="0">
                <a:latin typeface="Times New Roman" panose="02020603050405020304" pitchFamily="18" charset="0"/>
                <a:ea typeface="Calibri" panose="020F0502020204030204" pitchFamily="34" charset="0"/>
                <a:cs typeface="Times New Roman" panose="02020603050405020304" pitchFamily="18" charset="0"/>
              </a:rPr>
              <a:t> </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9467047"/>
      </p:ext>
    </p:extLst>
  </p:cSld>
  <p:clrMapOvr>
    <a:masterClrMapping/>
  </p:clrMapOvr>
  <p:transition spd="slow" advClick="0" advTm="1500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sz="3600" dirty="0" smtClean="0"/>
              <a:t>Irma Petrušaitytė</a:t>
            </a:r>
            <a:br>
              <a:rPr lang="lt-LT" sz="3600" dirty="0" smtClean="0"/>
            </a:br>
            <a:r>
              <a:rPr lang="lt-LT" sz="3600" dirty="0" smtClean="0"/>
              <a:t>Šimtametė Lietuva</a:t>
            </a:r>
            <a:endParaRPr lang="lt-LT" sz="3600" dirty="0"/>
          </a:p>
        </p:txBody>
      </p:sp>
      <p:sp>
        <p:nvSpPr>
          <p:cNvPr id="3" name="Content Placeholder 2"/>
          <p:cNvSpPr>
            <a:spLocks noGrp="1"/>
          </p:cNvSpPr>
          <p:nvPr>
            <p:ph idx="1"/>
          </p:nvPr>
        </p:nvSpPr>
        <p:spPr>
          <a:xfrm>
            <a:off x="457200" y="1556792"/>
            <a:ext cx="8229600" cy="5184576"/>
          </a:xfrm>
        </p:spPr>
        <p:txBody>
          <a:bodyPr numCol="2">
            <a:noAutofit/>
          </a:bodyPr>
          <a:lstStyle/>
          <a:p>
            <a:pPr marL="0" indent="0">
              <a:lnSpc>
                <a:spcPct val="107000"/>
              </a:lnSpc>
              <a:spcAft>
                <a:spcPts val="800"/>
              </a:spcAft>
              <a:buNone/>
            </a:pPr>
            <a:r>
              <a:rPr lang="lt-LT" sz="1400" dirty="0">
                <a:ea typeface="Calibri" panose="020F0502020204030204" pitchFamily="34" charset="0"/>
                <a:cs typeface="Times New Roman" panose="02020603050405020304" pitchFamily="18" charset="0"/>
              </a:rPr>
              <a:t> </a:t>
            </a:r>
            <a:r>
              <a:rPr lang="lt-LT" sz="1400" dirty="0" smtClean="0">
                <a:ea typeface="Calibri" panose="020F0502020204030204" pitchFamily="34" charset="0"/>
                <a:cs typeface="Times New Roman" panose="02020603050405020304" pitchFamily="18" charset="0"/>
              </a:rPr>
              <a:t>Šimtas </a:t>
            </a:r>
            <a:r>
              <a:rPr lang="lt-LT" sz="1400" dirty="0">
                <a:ea typeface="Calibri" panose="020F0502020204030204" pitchFamily="34" charset="0"/>
                <a:cs typeface="Times New Roman" panose="02020603050405020304" pitchFamily="18" charset="0"/>
              </a:rPr>
              <a:t>metų įkurta,</a:t>
            </a:r>
          </a:p>
          <a:p>
            <a:pPr marL="0" indent="0">
              <a:lnSpc>
                <a:spcPct val="107000"/>
              </a:lnSpc>
              <a:spcAft>
                <a:spcPts val="800"/>
              </a:spcAft>
              <a:buNone/>
            </a:pPr>
            <a:r>
              <a:rPr lang="lt-LT" sz="1400" dirty="0" smtClean="0">
                <a:ea typeface="Calibri" panose="020F0502020204030204" pitchFamily="34" charset="0"/>
                <a:cs typeface="Times New Roman" panose="02020603050405020304" pitchFamily="18" charset="0"/>
              </a:rPr>
              <a:t>Ši valstybė – Lietuva.</a:t>
            </a:r>
          </a:p>
          <a:p>
            <a:pPr marL="0" indent="0">
              <a:lnSpc>
                <a:spcPct val="107000"/>
              </a:lnSpc>
              <a:spcAft>
                <a:spcPts val="800"/>
              </a:spcAft>
              <a:buNone/>
            </a:pPr>
            <a:r>
              <a:rPr lang="lt-LT" sz="1400" dirty="0" smtClean="0">
                <a:ea typeface="Calibri" panose="020F0502020204030204" pitchFamily="34" charset="0"/>
                <a:cs typeface="Times New Roman" panose="02020603050405020304" pitchFamily="18" charset="0"/>
              </a:rPr>
              <a:t>Jos </a:t>
            </a:r>
            <a:r>
              <a:rPr lang="lt-LT" sz="1400" dirty="0">
                <a:ea typeface="Calibri" panose="020F0502020204030204" pitchFamily="34" charset="0"/>
                <a:cs typeface="Times New Roman" panose="02020603050405020304" pitchFamily="18" charset="0"/>
              </a:rPr>
              <a:t>gamta labai graži,</a:t>
            </a:r>
          </a:p>
          <a:p>
            <a:pPr marL="0" indent="0">
              <a:lnSpc>
                <a:spcPct val="107000"/>
              </a:lnSpc>
              <a:spcAft>
                <a:spcPts val="800"/>
              </a:spcAft>
              <a:buNone/>
            </a:pPr>
            <a:r>
              <a:rPr lang="lt-LT" sz="1400" dirty="0">
                <a:ea typeface="Calibri" panose="020F0502020204030204" pitchFamily="34" charset="0"/>
                <a:cs typeface="Times New Roman" panose="02020603050405020304" pitchFamily="18" charset="0"/>
              </a:rPr>
              <a:t>Ir lietuviai paprasti</a:t>
            </a:r>
            <a:r>
              <a:rPr lang="lt-LT" sz="1400" dirty="0" smtClean="0">
                <a:ea typeface="Calibri" panose="020F0502020204030204" pitchFamily="34" charset="0"/>
                <a:cs typeface="Times New Roman" panose="02020603050405020304" pitchFamily="18" charset="0"/>
              </a:rPr>
              <a:t>.</a:t>
            </a:r>
          </a:p>
          <a:p>
            <a:pPr marL="0" indent="0">
              <a:lnSpc>
                <a:spcPct val="107000"/>
              </a:lnSpc>
              <a:spcAft>
                <a:spcPts val="800"/>
              </a:spcAft>
              <a:buNone/>
            </a:pPr>
            <a:endParaRPr lang="lt-LT" sz="1400" dirty="0">
              <a:ea typeface="Calibri" panose="020F0502020204030204" pitchFamily="34" charset="0"/>
              <a:cs typeface="Times New Roman" panose="02020603050405020304" pitchFamily="18" charset="0"/>
            </a:endParaRPr>
          </a:p>
          <a:p>
            <a:pPr marL="0" indent="0">
              <a:lnSpc>
                <a:spcPct val="107000"/>
              </a:lnSpc>
              <a:spcAft>
                <a:spcPts val="800"/>
              </a:spcAft>
              <a:buNone/>
            </a:pPr>
            <a:r>
              <a:rPr lang="lt-LT" sz="1400" dirty="0">
                <a:ea typeface="Calibri" panose="020F0502020204030204" pitchFamily="34" charset="0"/>
                <a:cs typeface="Times New Roman" panose="02020603050405020304" pitchFamily="18" charset="0"/>
              </a:rPr>
              <a:t> </a:t>
            </a:r>
            <a:r>
              <a:rPr lang="lt-LT" sz="1400" dirty="0" smtClean="0">
                <a:ea typeface="Calibri" panose="020F0502020204030204" pitchFamily="34" charset="0"/>
                <a:cs typeface="Times New Roman" panose="02020603050405020304" pitchFamily="18" charset="0"/>
              </a:rPr>
              <a:t>Mes </a:t>
            </a:r>
            <a:r>
              <a:rPr lang="lt-LT" sz="1400" dirty="0">
                <a:ea typeface="Calibri" panose="020F0502020204030204" pitchFamily="34" charset="0"/>
                <a:cs typeface="Times New Roman" panose="02020603050405020304" pitchFamily="18" charset="0"/>
              </a:rPr>
              <a:t>garsėjame legendom,</a:t>
            </a:r>
          </a:p>
          <a:p>
            <a:pPr marL="0" indent="0">
              <a:lnSpc>
                <a:spcPct val="107000"/>
              </a:lnSpc>
              <a:spcAft>
                <a:spcPts val="800"/>
              </a:spcAft>
              <a:buNone/>
            </a:pPr>
            <a:r>
              <a:rPr lang="lt-LT" sz="1400" dirty="0">
                <a:ea typeface="Calibri" panose="020F0502020204030204" pitchFamily="34" charset="0"/>
                <a:cs typeface="Times New Roman" panose="02020603050405020304" pitchFamily="18" charset="0"/>
              </a:rPr>
              <a:t>Kunigaikščiais ir pilim.</a:t>
            </a:r>
          </a:p>
          <a:p>
            <a:pPr marL="0" indent="0">
              <a:lnSpc>
                <a:spcPct val="107000"/>
              </a:lnSpc>
              <a:spcAft>
                <a:spcPts val="800"/>
              </a:spcAft>
              <a:buNone/>
            </a:pPr>
            <a:r>
              <a:rPr lang="lt-LT" sz="1400" dirty="0">
                <a:ea typeface="Calibri" panose="020F0502020204030204" pitchFamily="34" charset="0"/>
                <a:cs typeface="Times New Roman" panose="02020603050405020304" pitchFamily="18" charset="0"/>
              </a:rPr>
              <a:t>Savo protėviais didingais</a:t>
            </a:r>
          </a:p>
          <a:p>
            <a:pPr marL="0" indent="0">
              <a:lnSpc>
                <a:spcPct val="107000"/>
              </a:lnSpc>
              <a:spcAft>
                <a:spcPts val="800"/>
              </a:spcAft>
              <a:buNone/>
            </a:pPr>
            <a:r>
              <a:rPr lang="lt-LT" sz="1400" dirty="0">
                <a:ea typeface="Calibri" panose="020F0502020204030204" pitchFamily="34" charset="0"/>
                <a:cs typeface="Times New Roman" panose="02020603050405020304" pitchFamily="18" charset="0"/>
              </a:rPr>
              <a:t>Taip didžiuojamės visi</a:t>
            </a:r>
            <a:r>
              <a:rPr lang="lt-LT" sz="1400" dirty="0" smtClean="0">
                <a:ea typeface="Calibri" panose="020F0502020204030204" pitchFamily="34" charset="0"/>
                <a:cs typeface="Times New Roman" panose="02020603050405020304" pitchFamily="18" charset="0"/>
              </a:rPr>
              <a:t>.</a:t>
            </a:r>
          </a:p>
          <a:p>
            <a:pPr marL="0" indent="0">
              <a:lnSpc>
                <a:spcPct val="107000"/>
              </a:lnSpc>
              <a:spcAft>
                <a:spcPts val="800"/>
              </a:spcAft>
              <a:buNone/>
            </a:pPr>
            <a:endParaRPr lang="lt-LT" sz="1400" dirty="0">
              <a:ea typeface="Calibri" panose="020F0502020204030204" pitchFamily="34" charset="0"/>
              <a:cs typeface="Times New Roman" panose="02020603050405020304" pitchFamily="18" charset="0"/>
            </a:endParaRPr>
          </a:p>
          <a:p>
            <a:pPr marL="0" indent="0">
              <a:lnSpc>
                <a:spcPct val="107000"/>
              </a:lnSpc>
              <a:spcAft>
                <a:spcPts val="800"/>
              </a:spcAft>
              <a:buNone/>
            </a:pPr>
            <a:r>
              <a:rPr lang="lt-LT" sz="1400" dirty="0">
                <a:ea typeface="Calibri" panose="020F0502020204030204" pitchFamily="34" charset="0"/>
                <a:cs typeface="Times New Roman" panose="02020603050405020304" pitchFamily="18" charset="0"/>
              </a:rPr>
              <a:t> </a:t>
            </a:r>
            <a:r>
              <a:rPr lang="lt-LT" sz="1400" dirty="0" smtClean="0">
                <a:ea typeface="Calibri" panose="020F0502020204030204" pitchFamily="34" charset="0"/>
                <a:cs typeface="Times New Roman" panose="02020603050405020304" pitchFamily="18" charset="0"/>
              </a:rPr>
              <a:t>Vieną </a:t>
            </a:r>
            <a:r>
              <a:rPr lang="lt-LT" sz="1400" dirty="0">
                <a:ea typeface="Calibri" panose="020F0502020204030204" pitchFamily="34" charset="0"/>
                <a:cs typeface="Times New Roman" panose="02020603050405020304" pitchFamily="18" charset="0"/>
              </a:rPr>
              <a:t>naktį Gediminas</a:t>
            </a:r>
          </a:p>
          <a:p>
            <a:pPr marL="0" indent="0">
              <a:lnSpc>
                <a:spcPct val="107000"/>
              </a:lnSpc>
              <a:spcAft>
                <a:spcPts val="800"/>
              </a:spcAft>
              <a:buNone/>
            </a:pPr>
            <a:r>
              <a:rPr lang="lt-LT" sz="1400" dirty="0">
                <a:ea typeface="Calibri" panose="020F0502020204030204" pitchFamily="34" charset="0"/>
                <a:cs typeface="Times New Roman" panose="02020603050405020304" pitchFamily="18" charset="0"/>
              </a:rPr>
              <a:t>Susapnavo sapną šį,</a:t>
            </a:r>
          </a:p>
          <a:p>
            <a:pPr marL="0" indent="0">
              <a:lnSpc>
                <a:spcPct val="107000"/>
              </a:lnSpc>
              <a:spcAft>
                <a:spcPts val="800"/>
              </a:spcAft>
              <a:buNone/>
            </a:pPr>
            <a:r>
              <a:rPr lang="lt-LT" sz="1400" dirty="0">
                <a:ea typeface="Calibri" panose="020F0502020204030204" pitchFamily="34" charset="0"/>
                <a:cs typeface="Times New Roman" panose="02020603050405020304" pitchFamily="18" charset="0"/>
              </a:rPr>
              <a:t>Kad ant kalno staugia vilkas...</a:t>
            </a:r>
          </a:p>
          <a:p>
            <a:pPr marL="0" indent="0">
              <a:lnSpc>
                <a:spcPct val="107000"/>
              </a:lnSpc>
              <a:spcAft>
                <a:spcPts val="800"/>
              </a:spcAft>
              <a:buNone/>
            </a:pPr>
            <a:r>
              <a:rPr lang="lt-LT" sz="1400" dirty="0">
                <a:ea typeface="Calibri" panose="020F0502020204030204" pitchFamily="34" charset="0"/>
                <a:cs typeface="Times New Roman" panose="02020603050405020304" pitchFamily="18" charset="0"/>
              </a:rPr>
              <a:t> Ten pastatė pilį jis.</a:t>
            </a:r>
          </a:p>
          <a:p>
            <a:pPr marL="0" indent="0">
              <a:lnSpc>
                <a:spcPct val="107000"/>
              </a:lnSpc>
              <a:spcAft>
                <a:spcPts val="800"/>
              </a:spcAft>
              <a:buNone/>
            </a:pPr>
            <a:r>
              <a:rPr lang="lt-LT" sz="1400" dirty="0">
                <a:ea typeface="Calibri" panose="020F0502020204030204" pitchFamily="34" charset="0"/>
                <a:cs typeface="Times New Roman" panose="02020603050405020304" pitchFamily="18" charset="0"/>
              </a:rPr>
              <a:t> </a:t>
            </a:r>
            <a:r>
              <a:rPr lang="lt-LT" sz="1400" dirty="0" smtClean="0">
                <a:ea typeface="Calibri" panose="020F0502020204030204" pitchFamily="34" charset="0"/>
                <a:cs typeface="Times New Roman" panose="02020603050405020304" pitchFamily="18" charset="0"/>
              </a:rPr>
              <a:t>Sausio </a:t>
            </a:r>
            <a:r>
              <a:rPr lang="lt-LT" sz="1400" dirty="0" smtClean="0">
                <a:ea typeface="Calibri" panose="020F0502020204030204" pitchFamily="34" charset="0"/>
                <a:cs typeface="Times New Roman" panose="02020603050405020304" pitchFamily="18" charset="0"/>
              </a:rPr>
              <a:t>13-a diena,</a:t>
            </a:r>
          </a:p>
          <a:p>
            <a:pPr marL="0" indent="0">
              <a:lnSpc>
                <a:spcPct val="107000"/>
              </a:lnSpc>
              <a:spcAft>
                <a:spcPts val="800"/>
              </a:spcAft>
              <a:buNone/>
            </a:pPr>
            <a:r>
              <a:rPr lang="lt-LT" sz="1400" dirty="0" smtClean="0">
                <a:ea typeface="Calibri" panose="020F0502020204030204" pitchFamily="34" charset="0"/>
                <a:cs typeface="Times New Roman" panose="02020603050405020304" pitchFamily="18" charset="0"/>
              </a:rPr>
              <a:t>Žmonės gynė šalį šią.</a:t>
            </a:r>
          </a:p>
          <a:p>
            <a:pPr marL="0" indent="0">
              <a:lnSpc>
                <a:spcPct val="107000"/>
              </a:lnSpc>
              <a:spcAft>
                <a:spcPts val="800"/>
              </a:spcAft>
              <a:buNone/>
            </a:pPr>
            <a:r>
              <a:rPr lang="lt-LT" sz="1400" dirty="0" smtClean="0">
                <a:ea typeface="Calibri" panose="020F0502020204030204" pitchFamily="34" charset="0"/>
                <a:cs typeface="Times New Roman" panose="02020603050405020304" pitchFamily="18" charset="0"/>
              </a:rPr>
              <a:t>Ir štai tapome laisvi,</a:t>
            </a:r>
          </a:p>
          <a:p>
            <a:pPr marL="0" indent="0">
              <a:lnSpc>
                <a:spcPct val="107000"/>
              </a:lnSpc>
              <a:spcAft>
                <a:spcPts val="800"/>
              </a:spcAft>
              <a:buNone/>
            </a:pPr>
            <a:r>
              <a:rPr lang="lt-LT" sz="1400" dirty="0" smtClean="0">
                <a:ea typeface="Calibri" panose="020F0502020204030204" pitchFamily="34" charset="0"/>
                <a:cs typeface="Times New Roman" panose="02020603050405020304" pitchFamily="18" charset="0"/>
              </a:rPr>
              <a:t>Džiaugiamės kartu visi.</a:t>
            </a:r>
          </a:p>
          <a:p>
            <a:pPr marL="0" indent="0">
              <a:lnSpc>
                <a:spcPct val="107000"/>
              </a:lnSpc>
              <a:spcAft>
                <a:spcPts val="800"/>
              </a:spcAft>
              <a:buNone/>
            </a:pPr>
            <a:r>
              <a:rPr lang="lt-LT" sz="1400" dirty="0" smtClean="0">
                <a:ea typeface="Calibri" panose="020F0502020204030204" pitchFamily="34" charset="0"/>
                <a:cs typeface="Times New Roman" panose="02020603050405020304" pitchFamily="18" charset="0"/>
              </a:rPr>
              <a:t> </a:t>
            </a:r>
          </a:p>
          <a:p>
            <a:pPr marL="0" indent="0">
              <a:lnSpc>
                <a:spcPct val="107000"/>
              </a:lnSpc>
              <a:spcAft>
                <a:spcPts val="800"/>
              </a:spcAft>
              <a:buNone/>
            </a:pPr>
            <a:r>
              <a:rPr lang="lt-LT" sz="1400" dirty="0" smtClean="0">
                <a:ea typeface="Calibri" panose="020F0502020204030204" pitchFamily="34" charset="0"/>
                <a:cs typeface="Times New Roman" panose="02020603050405020304" pitchFamily="18" charset="0"/>
              </a:rPr>
              <a:t>Nuo to laiko mes gyvenam,</a:t>
            </a:r>
          </a:p>
          <a:p>
            <a:pPr marL="0" indent="0">
              <a:lnSpc>
                <a:spcPct val="107000"/>
              </a:lnSpc>
              <a:spcAft>
                <a:spcPts val="800"/>
              </a:spcAft>
              <a:buNone/>
            </a:pPr>
            <a:r>
              <a:rPr lang="lt-LT" sz="1400" dirty="0" smtClean="0">
                <a:ea typeface="Calibri" panose="020F0502020204030204" pitchFamily="34" charset="0"/>
                <a:cs typeface="Times New Roman" panose="02020603050405020304" pitchFamily="18" charset="0"/>
              </a:rPr>
              <a:t>Kaip lietuviai paprasti.</a:t>
            </a:r>
          </a:p>
          <a:p>
            <a:pPr marL="0" indent="0">
              <a:lnSpc>
                <a:spcPct val="107000"/>
              </a:lnSpc>
              <a:spcAft>
                <a:spcPts val="800"/>
              </a:spcAft>
              <a:buNone/>
            </a:pPr>
            <a:r>
              <a:rPr lang="lt-LT" sz="1400" dirty="0" smtClean="0">
                <a:ea typeface="Calibri" panose="020F0502020204030204" pitchFamily="34" charset="0"/>
                <a:cs typeface="Times New Roman" panose="02020603050405020304" pitchFamily="18" charset="0"/>
              </a:rPr>
              <a:t>Apsigynę savo laisvę,</a:t>
            </a:r>
          </a:p>
          <a:p>
            <a:pPr marL="0" indent="0">
              <a:lnSpc>
                <a:spcPct val="107000"/>
              </a:lnSpc>
              <a:spcAft>
                <a:spcPts val="800"/>
              </a:spcAft>
              <a:buNone/>
            </a:pPr>
            <a:r>
              <a:rPr lang="lt-LT" sz="1400" dirty="0" smtClean="0">
                <a:ea typeface="Calibri" panose="020F0502020204030204" pitchFamily="34" charset="0"/>
                <a:cs typeface="Times New Roman" panose="02020603050405020304" pitchFamily="18" charset="0"/>
              </a:rPr>
              <a:t>Šimtą metų įkurti.</a:t>
            </a:r>
          </a:p>
          <a:p>
            <a:pPr marL="0" indent="0">
              <a:buNone/>
            </a:pPr>
            <a:endParaRPr lang="lt-LT" sz="1400" dirty="0"/>
          </a:p>
        </p:txBody>
      </p:sp>
    </p:spTree>
    <p:extLst>
      <p:ext uri="{BB962C8B-B14F-4D97-AF65-F5344CB8AC3E}">
        <p14:creationId xmlns:p14="http://schemas.microsoft.com/office/powerpoint/2010/main" val="1251886058"/>
      </p:ext>
    </p:extLst>
  </p:cSld>
  <p:clrMapOvr>
    <a:masterClrMapping/>
  </p:clrMapOvr>
  <p:transition spd="slow" advClick="0" advTm="1500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dirty="0"/>
              <a:t/>
            </a:r>
            <a:br>
              <a:rPr lang="lt-LT" dirty="0"/>
            </a:br>
            <a:r>
              <a:rPr lang="lt-LT" sz="4000" dirty="0" smtClean="0"/>
              <a:t>Rokas Rudnickas</a:t>
            </a:r>
            <a:br>
              <a:rPr lang="lt-LT" sz="4000" dirty="0" smtClean="0"/>
            </a:br>
            <a:r>
              <a:rPr lang="lt-LT" sz="4000" dirty="0"/>
              <a:t>Šuns ištikimybė</a:t>
            </a:r>
            <a:r>
              <a:rPr lang="lt-LT" dirty="0"/>
              <a:t/>
            </a:r>
            <a:br>
              <a:rPr lang="lt-LT" dirty="0"/>
            </a:br>
            <a:r>
              <a:rPr lang="lt-LT" dirty="0"/>
              <a:t/>
            </a:r>
            <a:br>
              <a:rPr lang="lt-LT" dirty="0"/>
            </a:br>
            <a:endParaRPr lang="lt-LT" dirty="0"/>
          </a:p>
        </p:txBody>
      </p:sp>
      <p:sp>
        <p:nvSpPr>
          <p:cNvPr id="3" name="Turinio vietos rezervavimo ženklas 2"/>
          <p:cNvSpPr>
            <a:spLocks noGrp="1"/>
          </p:cNvSpPr>
          <p:nvPr>
            <p:ph idx="1"/>
          </p:nvPr>
        </p:nvSpPr>
        <p:spPr/>
        <p:txBody>
          <a:bodyPr>
            <a:normAutofit fontScale="77500" lnSpcReduction="20000"/>
          </a:bodyPr>
          <a:lstStyle/>
          <a:p>
            <a:pPr marL="0" indent="0">
              <a:buNone/>
            </a:pPr>
            <a:r>
              <a:rPr lang="lt-LT" dirty="0"/>
              <a:t> </a:t>
            </a:r>
          </a:p>
          <a:p>
            <a:pPr marL="0" indent="0">
              <a:buNone/>
            </a:pPr>
            <a:r>
              <a:rPr lang="lt-LT" dirty="0" smtClean="0"/>
              <a:t>	Vieną </a:t>
            </a:r>
            <a:r>
              <a:rPr lang="lt-LT" dirty="0"/>
              <a:t>kartą Dievas susikūrė sau draugą. Tą draugą pavadino šunimi. Jis buvo meilus, gražiai kalbėjo. Velnias, pamatęs šį sutvėrimą, užsimanė jį prisivilioti. Nelabasis jam pasiūlė skanėstą ir taip jį prisiviliojo. Dievas pamatęs, jog šuo dažnai būna su velniu, piktai tarė:</a:t>
            </a:r>
          </a:p>
          <a:p>
            <a:pPr marL="0" indent="0">
              <a:buNone/>
            </a:pPr>
            <a:r>
              <a:rPr lang="lt-LT" dirty="0"/>
              <a:t>- Už neištikimybę atimu tau kalbėjimo dovaną.</a:t>
            </a:r>
          </a:p>
          <a:p>
            <a:pPr marL="0" indent="0">
              <a:buNone/>
            </a:pPr>
            <a:r>
              <a:rPr lang="lt-LT" dirty="0" smtClean="0"/>
              <a:t>	Šuo </a:t>
            </a:r>
            <a:r>
              <a:rPr lang="lt-LT" dirty="0"/>
              <a:t>nuliūdo, nes kalbėjimas buvo jo brangiausias dalykas. Nuo to laiko šunys nebegali kalbėti.</a:t>
            </a:r>
          </a:p>
          <a:p>
            <a:pPr marL="0" indent="0">
              <a:buNone/>
            </a:pPr>
            <a:r>
              <a:rPr lang="lt-LT" dirty="0"/>
              <a:t> </a:t>
            </a:r>
          </a:p>
          <a:p>
            <a:pPr marL="0" indent="0">
              <a:buNone/>
            </a:pPr>
            <a:r>
              <a:rPr lang="lt-LT" dirty="0"/>
              <a:t> </a:t>
            </a:r>
          </a:p>
          <a:p>
            <a:pPr marL="0" indent="0">
              <a:buNone/>
            </a:pPr>
            <a:r>
              <a:rPr lang="lt-LT" dirty="0"/>
              <a:t> </a:t>
            </a:r>
          </a:p>
          <a:p>
            <a:pPr marL="0" indent="0">
              <a:buNone/>
            </a:pPr>
            <a:endParaRPr lang="lt-LT" dirty="0"/>
          </a:p>
        </p:txBody>
      </p:sp>
    </p:spTree>
    <p:extLst>
      <p:ext uri="{BB962C8B-B14F-4D97-AF65-F5344CB8AC3E}">
        <p14:creationId xmlns:p14="http://schemas.microsoft.com/office/powerpoint/2010/main" val="2681463346"/>
      </p:ext>
    </p:extLst>
  </p:cSld>
  <p:clrMapOvr>
    <a:masterClrMapping/>
  </p:clrMapOvr>
  <p:transition spd="slow" advClick="0" advTm="1500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dirty="0"/>
              <a:t/>
            </a:r>
            <a:br>
              <a:rPr lang="lt-LT" dirty="0"/>
            </a:br>
            <a:r>
              <a:rPr lang="lt-LT" dirty="0" smtClean="0"/>
              <a:t>Irma </a:t>
            </a:r>
            <a:r>
              <a:rPr lang="lt-LT" dirty="0" err="1" smtClean="0"/>
              <a:t>Petrušaitytė</a:t>
            </a:r>
            <a:r>
              <a:rPr lang="lt-LT" dirty="0" smtClean="0"/>
              <a:t/>
            </a:r>
            <a:br>
              <a:rPr lang="lt-LT" dirty="0" smtClean="0"/>
            </a:br>
            <a:r>
              <a:rPr lang="lt-LT" dirty="0"/>
              <a:t>Šuns skundai</a:t>
            </a:r>
            <a:br>
              <a:rPr lang="lt-LT" dirty="0"/>
            </a:br>
            <a:r>
              <a:rPr lang="lt-LT" dirty="0"/>
              <a:t/>
            </a:r>
            <a:br>
              <a:rPr lang="lt-LT" dirty="0"/>
            </a:br>
            <a:endParaRPr lang="lt-LT" dirty="0"/>
          </a:p>
        </p:txBody>
      </p:sp>
      <p:sp>
        <p:nvSpPr>
          <p:cNvPr id="3" name="Turinio vietos rezervavimo ženklas 2"/>
          <p:cNvSpPr>
            <a:spLocks noGrp="1"/>
          </p:cNvSpPr>
          <p:nvPr>
            <p:ph idx="1"/>
          </p:nvPr>
        </p:nvSpPr>
        <p:spPr/>
        <p:txBody>
          <a:bodyPr>
            <a:normAutofit fontScale="62500" lnSpcReduction="20000"/>
          </a:bodyPr>
          <a:lstStyle/>
          <a:p>
            <a:pPr marL="0" indent="0">
              <a:buNone/>
            </a:pPr>
            <a:r>
              <a:rPr lang="lt-LT" dirty="0"/>
              <a:t> </a:t>
            </a:r>
          </a:p>
          <a:p>
            <a:pPr marL="0" indent="0">
              <a:buNone/>
            </a:pPr>
            <a:r>
              <a:rPr lang="lt-LT" dirty="0" smtClean="0"/>
              <a:t>	Vieną </a:t>
            </a:r>
            <a:r>
              <a:rPr lang="lt-LT" dirty="0"/>
              <a:t>kartą, labai seniai, Dievas sėdėjo ant debesies ir žiūrėjo į savo sutvertus laukus, gėles, medžius, gyvūnus, vandenis... Nusprendė Dievas pasižiūrėti, ką veikia jo svarbiausi sutvėrimai – žmonės. Dievas pamatęs, kad jiems labai liūdna, sukūrė šunis. Jie buvo rudi, labai gražūs ir paklusnūs, bet Dievas matė, jog jie labai kenčia, nes vieni pririšti prie būdos,  kiti negauna ėsti, trečius muša, o kiti išvis namų neturi.</a:t>
            </a:r>
          </a:p>
          <a:p>
            <a:pPr marL="0" indent="0">
              <a:buNone/>
            </a:pPr>
            <a:r>
              <a:rPr lang="lt-LT" dirty="0" smtClean="0"/>
              <a:t>	Dievas </a:t>
            </a:r>
            <a:r>
              <a:rPr lang="lt-LT" dirty="0"/>
              <a:t>nusprendė, kad šunys turėtų jam pasiguosti. Bet kaip? Balso jie juk neturi. Dievas jiems negalėjo padovanoti tokios brangios dovanos, bet padarė išimtį. Kai visi pasaulio žmonės ims gerai elgtis su šunimis, tik tada Dievas leis jiems kalbėti. Matyt, žmonės dar ir dabar nesielgia su šunimis gerai, nes nė vienas iki šiol nekalba.</a:t>
            </a:r>
          </a:p>
          <a:p>
            <a:pPr marL="0" indent="0">
              <a:buNone/>
            </a:pPr>
            <a:r>
              <a:rPr lang="lt-LT" dirty="0"/>
              <a:t> </a:t>
            </a:r>
          </a:p>
          <a:p>
            <a:pPr marL="0" indent="0">
              <a:buNone/>
            </a:pPr>
            <a:r>
              <a:rPr lang="lt-LT" dirty="0"/>
              <a:t> </a:t>
            </a:r>
          </a:p>
          <a:p>
            <a:pPr marL="0" indent="0">
              <a:buNone/>
            </a:pPr>
            <a:r>
              <a:rPr lang="lt-LT" dirty="0"/>
              <a:t> </a:t>
            </a:r>
          </a:p>
          <a:p>
            <a:pPr marL="0" indent="0">
              <a:buNone/>
            </a:pPr>
            <a:r>
              <a:rPr lang="lt-LT" dirty="0"/>
              <a:t> </a:t>
            </a:r>
          </a:p>
          <a:p>
            <a:pPr marL="0" indent="0">
              <a:buNone/>
            </a:pPr>
            <a:endParaRPr lang="lt-LT" dirty="0"/>
          </a:p>
        </p:txBody>
      </p:sp>
    </p:spTree>
    <p:extLst>
      <p:ext uri="{BB962C8B-B14F-4D97-AF65-F5344CB8AC3E}">
        <p14:creationId xmlns:p14="http://schemas.microsoft.com/office/powerpoint/2010/main" val="694678302"/>
      </p:ext>
    </p:extLst>
  </p:cSld>
  <p:clrMapOvr>
    <a:masterClrMapping/>
  </p:clrMapOvr>
  <p:transition spd="slow" advClick="0" advTm="1500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dirty="0" smtClean="0"/>
              <a:t>Laisvūnas </a:t>
            </a:r>
            <a:r>
              <a:rPr lang="lt-LT" dirty="0" err="1"/>
              <a:t>Pranciulis</a:t>
            </a:r>
            <a:r>
              <a:rPr lang="lt-LT" dirty="0"/>
              <a:t/>
            </a:r>
            <a:br>
              <a:rPr lang="lt-LT" dirty="0"/>
            </a:br>
            <a:r>
              <a:rPr lang="lt-LT" dirty="0"/>
              <a:t>Bobutės šuo</a:t>
            </a:r>
            <a:br>
              <a:rPr lang="lt-LT" dirty="0"/>
            </a:br>
            <a:endParaRPr lang="lt-LT" dirty="0"/>
          </a:p>
        </p:txBody>
      </p:sp>
      <p:sp>
        <p:nvSpPr>
          <p:cNvPr id="3" name="Turinio vietos rezervavimo ženklas 2"/>
          <p:cNvSpPr>
            <a:spLocks noGrp="1"/>
          </p:cNvSpPr>
          <p:nvPr>
            <p:ph idx="1"/>
          </p:nvPr>
        </p:nvSpPr>
        <p:spPr/>
        <p:txBody>
          <a:bodyPr>
            <a:normAutofit fontScale="77500" lnSpcReduction="20000"/>
          </a:bodyPr>
          <a:lstStyle/>
          <a:p>
            <a:pPr marL="0" indent="0">
              <a:buNone/>
            </a:pPr>
            <a:r>
              <a:rPr lang="lt-LT" dirty="0"/>
              <a:t> </a:t>
            </a:r>
          </a:p>
          <a:p>
            <a:pPr marL="0" indent="0">
              <a:buNone/>
            </a:pPr>
            <a:r>
              <a:rPr lang="lt-LT" dirty="0" smtClean="0"/>
              <a:t>	Kitą </a:t>
            </a:r>
            <a:r>
              <a:rPr lang="lt-LT" dirty="0"/>
              <a:t>kartą gyveno jaunas ir stiprus šunelis, bet buvo labai nekantrus ir iškalbingas. Viską, ką išgirsdavo, kaipmat išpasakodavo savo bičiuliams.</a:t>
            </a:r>
          </a:p>
          <a:p>
            <a:pPr marL="0" indent="0">
              <a:buNone/>
            </a:pPr>
            <a:r>
              <a:rPr lang="lt-LT" dirty="0" smtClean="0"/>
              <a:t>	Dievas </a:t>
            </a:r>
            <a:r>
              <a:rPr lang="lt-LT" dirty="0"/>
              <a:t>pamatęs jo tokį elgesį nusprendė paprašyti ugnies, kad ši, šuniui ėdant, nudegintų liežuvį. Kitą rytą atsikėlęs šuo tik strykt prie dubenėlio ir ėda. Iš pradžių nieko nejuto, bet po kurio laiko ėdimas jam atrodė kaip pragaras. </a:t>
            </a:r>
          </a:p>
          <a:p>
            <a:pPr marL="0" indent="0">
              <a:buNone/>
            </a:pPr>
            <a:r>
              <a:rPr lang="lt-LT" dirty="0" smtClean="0"/>
              <a:t>	Ir </a:t>
            </a:r>
            <a:r>
              <a:rPr lang="lt-LT" dirty="0"/>
              <a:t>nuo to laiko jis su žmonėmis nebekalba, o ant jų loja.</a:t>
            </a:r>
          </a:p>
          <a:p>
            <a:pPr marL="0" indent="0">
              <a:buNone/>
            </a:pPr>
            <a:r>
              <a:rPr lang="lt-LT" dirty="0"/>
              <a:t> </a:t>
            </a:r>
          </a:p>
          <a:p>
            <a:pPr marL="0" indent="0">
              <a:buNone/>
            </a:pPr>
            <a:r>
              <a:rPr lang="lt-LT" dirty="0"/>
              <a:t> </a:t>
            </a:r>
          </a:p>
          <a:p>
            <a:pPr marL="0" indent="0">
              <a:buNone/>
            </a:pPr>
            <a:r>
              <a:rPr lang="lt-LT" dirty="0"/>
              <a:t> </a:t>
            </a:r>
          </a:p>
          <a:p>
            <a:pPr marL="0" indent="0">
              <a:buNone/>
            </a:pPr>
            <a:endParaRPr lang="lt-LT" dirty="0"/>
          </a:p>
        </p:txBody>
      </p:sp>
    </p:spTree>
    <p:extLst>
      <p:ext uri="{BB962C8B-B14F-4D97-AF65-F5344CB8AC3E}">
        <p14:creationId xmlns:p14="http://schemas.microsoft.com/office/powerpoint/2010/main" val="1929541291"/>
      </p:ext>
    </p:extLst>
  </p:cSld>
  <p:clrMapOvr>
    <a:masterClrMapping/>
  </p:clrMapOvr>
  <p:transition spd="slow" advClick="0" advTm="15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3600" dirty="0" smtClean="0"/>
              <a:t>Kamilė </a:t>
            </a:r>
            <a:r>
              <a:rPr lang="lt-LT" sz="3600" dirty="0" err="1" smtClean="0"/>
              <a:t>Paužuolytė</a:t>
            </a:r>
            <a:r>
              <a:rPr lang="lt-LT" sz="3600" dirty="0" smtClean="0"/>
              <a:t> </a:t>
            </a:r>
            <a:r>
              <a:rPr lang="lt-LT" sz="3600" b="1" dirty="0" smtClean="0"/>
              <a:t/>
            </a:r>
            <a:br>
              <a:rPr lang="lt-LT" sz="3600" b="1" dirty="0" smtClean="0"/>
            </a:br>
            <a:r>
              <a:rPr lang="lt-LT" sz="3600" dirty="0" smtClean="0"/>
              <a:t>Lietuva – tai mūsų gimtinė</a:t>
            </a:r>
            <a:br>
              <a:rPr lang="lt-LT" sz="3600" dirty="0" smtClean="0"/>
            </a:br>
            <a:endParaRPr lang="lt-LT" sz="3600" dirty="0"/>
          </a:p>
        </p:txBody>
      </p:sp>
      <p:sp>
        <p:nvSpPr>
          <p:cNvPr id="3" name="Turinio vietos rezervavimo ženklas 2"/>
          <p:cNvSpPr>
            <a:spLocks noGrp="1"/>
          </p:cNvSpPr>
          <p:nvPr>
            <p:ph idx="1"/>
          </p:nvPr>
        </p:nvSpPr>
        <p:spPr>
          <a:xfrm>
            <a:off x="457200" y="1268760"/>
            <a:ext cx="8229600" cy="4857403"/>
          </a:xfrm>
        </p:spPr>
        <p:txBody>
          <a:bodyPr>
            <a:noAutofit/>
          </a:bodyPr>
          <a:lstStyle/>
          <a:p>
            <a:pPr marL="0" indent="0">
              <a:buNone/>
            </a:pPr>
            <a:r>
              <a:rPr lang="lt-LT" sz="2400" b="1" dirty="0" smtClean="0"/>
              <a:t>					</a:t>
            </a:r>
            <a:r>
              <a:rPr lang="lt-LT" sz="1800" dirty="0" smtClean="0"/>
              <a:t> </a:t>
            </a:r>
            <a:endParaRPr lang="lt-LT" sz="1800" dirty="0"/>
          </a:p>
          <a:p>
            <a:pPr marL="1257300" lvl="3" indent="0">
              <a:buNone/>
            </a:pPr>
            <a:r>
              <a:rPr lang="lt-LT" dirty="0" smtClean="0"/>
              <a:t>Lietuva </a:t>
            </a:r>
            <a:r>
              <a:rPr lang="lt-LT" dirty="0"/>
              <a:t>– tai mūsų gimtinė, </a:t>
            </a:r>
          </a:p>
          <a:p>
            <a:pPr marL="1257300" lvl="3" indent="0">
              <a:buNone/>
            </a:pPr>
            <a:r>
              <a:rPr lang="lt-LT" dirty="0" smtClean="0"/>
              <a:t>Lietuva </a:t>
            </a:r>
            <a:r>
              <a:rPr lang="lt-LT" dirty="0"/>
              <a:t>– tai auksu aplieta šalis, </a:t>
            </a:r>
          </a:p>
          <a:p>
            <a:pPr marL="1257300" lvl="3" indent="0">
              <a:buNone/>
            </a:pPr>
            <a:r>
              <a:rPr lang="lt-LT" dirty="0"/>
              <a:t>Lietuva – geltona, žalia, raudona. </a:t>
            </a:r>
          </a:p>
          <a:p>
            <a:pPr marL="1257300" lvl="3" indent="0">
              <a:buNone/>
            </a:pPr>
            <a:r>
              <a:rPr lang="lt-LT" dirty="0"/>
              <a:t> </a:t>
            </a:r>
            <a:endParaRPr lang="lt-LT" dirty="0" smtClean="0"/>
          </a:p>
          <a:p>
            <a:pPr marL="1257300" lvl="3" indent="0">
              <a:buNone/>
            </a:pPr>
            <a:r>
              <a:rPr lang="lt-LT" dirty="0" smtClean="0"/>
              <a:t>Lietuvos spalvos pačios gražiausios, </a:t>
            </a:r>
          </a:p>
          <a:p>
            <a:pPr marL="1257300" lvl="3" indent="0">
              <a:buNone/>
            </a:pPr>
            <a:r>
              <a:rPr lang="lt-LT" dirty="0" smtClean="0"/>
              <a:t>Nes </a:t>
            </a:r>
            <a:r>
              <a:rPr lang="lt-LT" dirty="0"/>
              <a:t>Lietuva aplieta auksu. </a:t>
            </a:r>
          </a:p>
          <a:p>
            <a:pPr marL="1257300" lvl="3" indent="0">
              <a:buNone/>
            </a:pPr>
            <a:r>
              <a:rPr lang="lt-LT" dirty="0"/>
              <a:t>Ir yra vėliava geltona, žalia, raudona. </a:t>
            </a:r>
          </a:p>
          <a:p>
            <a:pPr marL="1257300" lvl="3" indent="0">
              <a:buNone/>
            </a:pPr>
            <a:r>
              <a:rPr lang="lt-LT" dirty="0"/>
              <a:t> </a:t>
            </a:r>
            <a:endParaRPr lang="lt-LT" dirty="0" smtClean="0"/>
          </a:p>
          <a:p>
            <a:pPr marL="1257300" lvl="3" indent="0">
              <a:buNone/>
            </a:pPr>
            <a:r>
              <a:rPr lang="lt-LT" dirty="0" smtClean="0"/>
              <a:t>Geltona – tai auksas, </a:t>
            </a:r>
          </a:p>
          <a:p>
            <a:pPr marL="1257300" lvl="3" indent="0">
              <a:buNone/>
            </a:pPr>
            <a:r>
              <a:rPr lang="lt-LT" dirty="0" smtClean="0"/>
              <a:t>Žalia </a:t>
            </a:r>
            <a:r>
              <a:rPr lang="lt-LT" dirty="0"/>
              <a:t>– tai mūsų gimtinė, </a:t>
            </a:r>
          </a:p>
          <a:p>
            <a:pPr marL="1257300" lvl="3" indent="0">
              <a:buNone/>
            </a:pPr>
            <a:r>
              <a:rPr lang="lt-LT" dirty="0"/>
              <a:t>Raudona – tai mūsų širdis.</a:t>
            </a:r>
          </a:p>
          <a:p>
            <a:pPr marL="1257300" lvl="3" indent="0">
              <a:buNone/>
            </a:pPr>
            <a:r>
              <a:rPr lang="lt-LT" dirty="0" smtClean="0"/>
              <a:t>Mes </a:t>
            </a:r>
            <a:r>
              <a:rPr lang="lt-LT" dirty="0"/>
              <a:t>Lietuvą mylim labai!</a:t>
            </a:r>
          </a:p>
          <a:p>
            <a:pPr marL="0" indent="0">
              <a:buNone/>
            </a:pPr>
            <a:r>
              <a:rPr lang="lt-LT" sz="1800" dirty="0"/>
              <a:t> </a:t>
            </a:r>
          </a:p>
          <a:p>
            <a:pPr marL="0" indent="0">
              <a:buNone/>
            </a:pPr>
            <a:endParaRPr lang="lt-LT" sz="2400" dirty="0"/>
          </a:p>
        </p:txBody>
      </p:sp>
    </p:spTree>
    <p:extLst>
      <p:ext uri="{BB962C8B-B14F-4D97-AF65-F5344CB8AC3E}">
        <p14:creationId xmlns:p14="http://schemas.microsoft.com/office/powerpoint/2010/main" val="3738245317"/>
      </p:ext>
    </p:extLst>
  </p:cSld>
  <p:clrMapOvr>
    <a:masterClrMapping/>
  </p:clrMapOvr>
  <p:transition spd="slow" advClick="0" advTm="7000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dirty="0"/>
              <a:t/>
            </a:r>
            <a:br>
              <a:rPr lang="lt-LT" dirty="0"/>
            </a:br>
            <a:r>
              <a:rPr lang="lt-LT" sz="4000" dirty="0" smtClean="0"/>
              <a:t>Rustina Žukauskaitė</a:t>
            </a:r>
            <a:br>
              <a:rPr lang="lt-LT" sz="4000" dirty="0" smtClean="0"/>
            </a:br>
            <a:r>
              <a:rPr lang="lt-LT" sz="4000" dirty="0"/>
              <a:t>Kodėl šuo nekalba ?</a:t>
            </a:r>
            <a:br>
              <a:rPr lang="lt-LT" sz="4000" dirty="0"/>
            </a:br>
            <a:r>
              <a:rPr lang="lt-LT" sz="4000" dirty="0"/>
              <a:t/>
            </a:r>
            <a:br>
              <a:rPr lang="lt-LT" sz="4000" dirty="0"/>
            </a:br>
            <a:endParaRPr lang="lt-LT" sz="4000" dirty="0"/>
          </a:p>
        </p:txBody>
      </p:sp>
      <p:sp>
        <p:nvSpPr>
          <p:cNvPr id="3" name="Turinio vietos rezervavimo ženklas 2"/>
          <p:cNvSpPr>
            <a:spLocks noGrp="1"/>
          </p:cNvSpPr>
          <p:nvPr>
            <p:ph idx="1"/>
          </p:nvPr>
        </p:nvSpPr>
        <p:spPr/>
        <p:txBody>
          <a:bodyPr>
            <a:normAutofit fontScale="62500" lnSpcReduction="20000"/>
          </a:bodyPr>
          <a:lstStyle/>
          <a:p>
            <a:pPr marL="0" indent="0">
              <a:buNone/>
            </a:pPr>
            <a:r>
              <a:rPr lang="lt-LT" dirty="0"/>
              <a:t> </a:t>
            </a:r>
          </a:p>
          <a:p>
            <a:pPr marL="0" indent="0">
              <a:buNone/>
            </a:pPr>
            <a:r>
              <a:rPr lang="lt-LT" dirty="0" smtClean="0"/>
              <a:t>	Vieną </a:t>
            </a:r>
            <a:r>
              <a:rPr lang="lt-LT" dirty="0"/>
              <a:t>šiltą vasaros dieną šuo vaikščiojo po gyvenvietę ir pradėjo dainuoti. Jis taip gražiai dainavo, kad net katės pradėjo kniaukti.</a:t>
            </a:r>
          </a:p>
          <a:p>
            <a:pPr marL="0" indent="0">
              <a:buNone/>
            </a:pPr>
            <a:r>
              <a:rPr lang="lt-LT" dirty="0" smtClean="0"/>
              <a:t>	Kitą </a:t>
            </a:r>
            <a:r>
              <a:rPr lang="lt-LT" dirty="0"/>
              <a:t>dieną šuo vėl vaikščiojo ir dainavo gražias dainas. Priėjo prie jo moteris ir pradėjo kažką rašyti ant lapo, kai baigė, atsuko lapą į šunį. Ten buvo parašyta: ,,Ar gali man padovanoti savo balsą, aš tau atsilyginsiu‘‘. Ir šuo baigęs dainuoti paklausė: ,,Kaip tu man atsilyginsi?‘‘ Ji vėl pradėjo rašyti ant lapo atsakymą į šuns klausimą: ,,Galėsi gyventi su manimi, aš tave maitinsiu kaulais ir girdysiu pienu, žinau, kad esi valkataujantis šuo‘‘. Šuo sutiko ir kartu su moterimi nuėjo pas raganą, kuri atidavė šuns kalbą moteriai.</a:t>
            </a:r>
          </a:p>
          <a:p>
            <a:pPr marL="0" indent="0">
              <a:buNone/>
            </a:pPr>
            <a:r>
              <a:rPr lang="lt-LT" dirty="0" smtClean="0"/>
              <a:t>	Nuo </a:t>
            </a:r>
            <a:r>
              <a:rPr lang="lt-LT" dirty="0"/>
              <a:t>to laiko šunys nebekalba ir yra patys geriausi žmogaus draugai.</a:t>
            </a:r>
          </a:p>
          <a:p>
            <a:pPr marL="0" indent="0">
              <a:buNone/>
            </a:pPr>
            <a:r>
              <a:rPr lang="lt-LT" dirty="0"/>
              <a:t> </a:t>
            </a:r>
          </a:p>
          <a:p>
            <a:pPr marL="0" indent="0">
              <a:buNone/>
            </a:pPr>
            <a:r>
              <a:rPr lang="lt-LT" dirty="0"/>
              <a:t> </a:t>
            </a:r>
          </a:p>
          <a:p>
            <a:pPr marL="0" indent="0">
              <a:buNone/>
            </a:pPr>
            <a:r>
              <a:rPr lang="lt-LT" dirty="0"/>
              <a:t> </a:t>
            </a:r>
          </a:p>
          <a:p>
            <a:pPr marL="0" indent="0">
              <a:buNone/>
            </a:pPr>
            <a:endParaRPr lang="lt-LT" dirty="0"/>
          </a:p>
        </p:txBody>
      </p:sp>
    </p:spTree>
    <p:extLst>
      <p:ext uri="{BB962C8B-B14F-4D97-AF65-F5344CB8AC3E}">
        <p14:creationId xmlns:p14="http://schemas.microsoft.com/office/powerpoint/2010/main" val="479276743"/>
      </p:ext>
    </p:extLst>
  </p:cSld>
  <p:clrMapOvr>
    <a:masterClrMapping/>
  </p:clrMapOvr>
  <p:transition spd="slow" advClick="0" advTm="1500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dirty="0"/>
              <a:t/>
            </a:r>
            <a:br>
              <a:rPr lang="lt-LT" dirty="0"/>
            </a:br>
            <a:r>
              <a:rPr lang="lt-LT" dirty="0" smtClean="0"/>
              <a:t>Živilė </a:t>
            </a:r>
            <a:r>
              <a:rPr lang="lt-LT" dirty="0" err="1" smtClean="0"/>
              <a:t>Ripskytė</a:t>
            </a:r>
            <a:r>
              <a:rPr lang="lt-LT" dirty="0" smtClean="0"/>
              <a:t/>
            </a:r>
            <a:br>
              <a:rPr lang="lt-LT" dirty="0" smtClean="0"/>
            </a:br>
            <a:r>
              <a:rPr lang="lt-LT" dirty="0"/>
              <a:t>Daugiau lok, mažiau išduok</a:t>
            </a:r>
            <a:br>
              <a:rPr lang="lt-LT" dirty="0"/>
            </a:br>
            <a:r>
              <a:rPr lang="lt-LT" dirty="0" smtClean="0"/>
              <a:t> </a:t>
            </a:r>
            <a:r>
              <a:rPr lang="lt-LT" dirty="0"/>
              <a:t/>
            </a:r>
            <a:br>
              <a:rPr lang="lt-LT" dirty="0"/>
            </a:br>
            <a:endParaRPr lang="lt-LT" dirty="0"/>
          </a:p>
        </p:txBody>
      </p:sp>
      <p:sp>
        <p:nvSpPr>
          <p:cNvPr id="3" name="Turinio vietos rezervavimo ženklas 2"/>
          <p:cNvSpPr>
            <a:spLocks noGrp="1"/>
          </p:cNvSpPr>
          <p:nvPr>
            <p:ph idx="1"/>
          </p:nvPr>
        </p:nvSpPr>
        <p:spPr/>
        <p:txBody>
          <a:bodyPr>
            <a:normAutofit fontScale="70000" lnSpcReduction="20000"/>
          </a:bodyPr>
          <a:lstStyle/>
          <a:p>
            <a:pPr marL="0" indent="0">
              <a:buNone/>
            </a:pPr>
            <a:r>
              <a:rPr lang="lt-LT" dirty="0"/>
              <a:t> </a:t>
            </a:r>
          </a:p>
          <a:p>
            <a:pPr marL="0" indent="0">
              <a:buNone/>
            </a:pPr>
            <a:r>
              <a:rPr lang="lt-LT" dirty="0" smtClean="0"/>
              <a:t>	Vienas </a:t>
            </a:r>
            <a:r>
              <a:rPr lang="lt-LT" dirty="0"/>
              <a:t>iš Dievo angelų turėjo šunį, kuriam pasiguosdavo ir pasakydavo savo slapčiausias paslaptis. Šuo galėjo kalbėti, visada paguosdavo, bet iki tol, kol velnias jo nesugundė - ir tada šuo išdavė visas angelo paslaptis. Angelas sužinojęs nuėjo pas Dievą ir pradėjo skųstis. Dievas supyko, nuėjo pas šunį ir pasakė:</a:t>
            </a:r>
          </a:p>
          <a:p>
            <a:pPr marL="0" indent="0">
              <a:buNone/>
            </a:pPr>
            <a:r>
              <a:rPr lang="lt-LT" dirty="0" smtClean="0"/>
              <a:t>	- </a:t>
            </a:r>
            <a:r>
              <a:rPr lang="lt-LT" dirty="0"/>
              <a:t>Daugiau lok, mažiau išduok.</a:t>
            </a:r>
          </a:p>
          <a:p>
            <a:pPr marL="0" indent="0">
              <a:buNone/>
            </a:pPr>
            <a:r>
              <a:rPr lang="lt-LT" dirty="0" smtClean="0"/>
              <a:t>	Ir </a:t>
            </a:r>
            <a:r>
              <a:rPr lang="lt-LT" dirty="0"/>
              <a:t>nuo to laiko šunys tik loja, bet nekalba.</a:t>
            </a:r>
          </a:p>
          <a:p>
            <a:pPr marL="0" indent="0">
              <a:buNone/>
            </a:pPr>
            <a:r>
              <a:rPr lang="lt-LT" dirty="0"/>
              <a:t> </a:t>
            </a:r>
          </a:p>
          <a:p>
            <a:pPr marL="0" indent="0">
              <a:buNone/>
            </a:pPr>
            <a:r>
              <a:rPr lang="lt-LT" dirty="0"/>
              <a:t> </a:t>
            </a:r>
          </a:p>
          <a:p>
            <a:pPr marL="0" indent="0">
              <a:buNone/>
            </a:pPr>
            <a:r>
              <a:rPr lang="lt-LT" dirty="0"/>
              <a:t> </a:t>
            </a:r>
          </a:p>
          <a:p>
            <a:pPr marL="0" indent="0">
              <a:buNone/>
            </a:pPr>
            <a:r>
              <a:rPr lang="lt-LT" dirty="0"/>
              <a:t> </a:t>
            </a:r>
          </a:p>
          <a:p>
            <a:pPr marL="0" indent="0">
              <a:buNone/>
            </a:pPr>
            <a:endParaRPr lang="lt-LT" dirty="0"/>
          </a:p>
        </p:txBody>
      </p:sp>
    </p:spTree>
    <p:extLst>
      <p:ext uri="{BB962C8B-B14F-4D97-AF65-F5344CB8AC3E}">
        <p14:creationId xmlns:p14="http://schemas.microsoft.com/office/powerpoint/2010/main" val="971619078"/>
      </p:ext>
    </p:extLst>
  </p:cSld>
  <p:clrMapOvr>
    <a:masterClrMapping/>
  </p:clrMapOvr>
  <p:transition spd="slow" advClick="0" advTm="1500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dirty="0"/>
              <a:t/>
            </a:r>
            <a:br>
              <a:rPr lang="lt-LT" dirty="0"/>
            </a:br>
            <a:r>
              <a:rPr lang="lt-LT" dirty="0" smtClean="0"/>
              <a:t>Neringa </a:t>
            </a:r>
            <a:r>
              <a:rPr lang="lt-LT" dirty="0" err="1" smtClean="0"/>
              <a:t>Truškauskaitė</a:t>
            </a:r>
            <a:r>
              <a:rPr lang="lt-LT" dirty="0" smtClean="0"/>
              <a:t/>
            </a:r>
            <a:br>
              <a:rPr lang="lt-LT" dirty="0" smtClean="0"/>
            </a:br>
            <a:r>
              <a:rPr lang="lt-LT" dirty="0"/>
              <a:t>Nebylys šuo</a:t>
            </a:r>
            <a:br>
              <a:rPr lang="lt-LT" dirty="0"/>
            </a:br>
            <a:r>
              <a:rPr lang="lt-LT" dirty="0"/>
              <a:t/>
            </a:r>
            <a:br>
              <a:rPr lang="lt-LT" dirty="0"/>
            </a:br>
            <a:endParaRPr lang="lt-LT" dirty="0"/>
          </a:p>
        </p:txBody>
      </p:sp>
      <p:sp>
        <p:nvSpPr>
          <p:cNvPr id="3" name="Turinio vietos rezervavimo ženklas 2"/>
          <p:cNvSpPr>
            <a:spLocks noGrp="1"/>
          </p:cNvSpPr>
          <p:nvPr>
            <p:ph idx="1"/>
          </p:nvPr>
        </p:nvSpPr>
        <p:spPr/>
        <p:txBody>
          <a:bodyPr>
            <a:normAutofit fontScale="85000" lnSpcReduction="20000"/>
          </a:bodyPr>
          <a:lstStyle/>
          <a:p>
            <a:pPr marL="0" indent="0">
              <a:buNone/>
            </a:pPr>
            <a:r>
              <a:rPr lang="lt-LT" dirty="0"/>
              <a:t> </a:t>
            </a:r>
          </a:p>
          <a:p>
            <a:pPr marL="0" indent="0">
              <a:buNone/>
            </a:pPr>
            <a:r>
              <a:rPr lang="lt-LT" dirty="0" smtClean="0"/>
              <a:t>	Vieną </a:t>
            </a:r>
            <a:r>
              <a:rPr lang="lt-LT" dirty="0"/>
              <a:t>kartą buvo šuo, vardu Neklaužada. Jis buvo labai negeras šuo: neklausydavo Dievo, negražiai kalbėdavo, erzino kitus. Dievas visada pakęsdavo jo šunybes ir jam skirdavo mažą bausmę. Tačiau vieną kartą nutiko taip, kad Neklaužada, neiškentęs Dievo bausmių, negražiai išvadino ir patį Dievą. Dievas supykęs tarė:</a:t>
            </a:r>
          </a:p>
          <a:p>
            <a:pPr marL="0" indent="0">
              <a:buNone/>
            </a:pPr>
            <a:r>
              <a:rPr lang="lt-LT" dirty="0" smtClean="0"/>
              <a:t>	- </a:t>
            </a:r>
            <a:r>
              <a:rPr lang="lt-LT" dirty="0"/>
              <a:t>Gana tau taip elgtis, Neklaužada, atimu iš tavęs kalbos dovaną. Nuo šiol galėsi tik loti.</a:t>
            </a:r>
          </a:p>
          <a:p>
            <a:pPr marL="0" indent="0">
              <a:buNone/>
            </a:pPr>
            <a:r>
              <a:rPr lang="lt-LT" dirty="0"/>
              <a:t> </a:t>
            </a:r>
          </a:p>
          <a:p>
            <a:pPr marL="0" indent="0">
              <a:buNone/>
            </a:pPr>
            <a:r>
              <a:rPr lang="lt-LT" dirty="0"/>
              <a:t> </a:t>
            </a:r>
          </a:p>
          <a:p>
            <a:pPr marL="0" indent="0">
              <a:buNone/>
            </a:pPr>
            <a:r>
              <a:rPr lang="lt-LT" dirty="0"/>
              <a:t> </a:t>
            </a:r>
          </a:p>
          <a:p>
            <a:pPr marL="0" indent="0">
              <a:buNone/>
            </a:pPr>
            <a:endParaRPr lang="lt-LT" dirty="0"/>
          </a:p>
        </p:txBody>
      </p:sp>
    </p:spTree>
    <p:extLst>
      <p:ext uri="{BB962C8B-B14F-4D97-AF65-F5344CB8AC3E}">
        <p14:creationId xmlns:p14="http://schemas.microsoft.com/office/powerpoint/2010/main" val="3294796052"/>
      </p:ext>
    </p:extLst>
  </p:cSld>
  <p:clrMapOvr>
    <a:masterClrMapping/>
  </p:clrMapOvr>
  <p:transition spd="slow" advClick="0" advTm="1500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dirty="0"/>
              <a:t/>
            </a:r>
            <a:br>
              <a:rPr lang="lt-LT" dirty="0"/>
            </a:br>
            <a:r>
              <a:rPr lang="lt-LT" dirty="0" smtClean="0"/>
              <a:t>Inesa </a:t>
            </a:r>
            <a:r>
              <a:rPr lang="lt-LT" dirty="0" err="1" smtClean="0"/>
              <a:t>Kudulytė</a:t>
            </a:r>
            <a:r>
              <a:rPr lang="lt-LT" dirty="0" smtClean="0"/>
              <a:t/>
            </a:r>
            <a:br>
              <a:rPr lang="lt-LT" dirty="0" smtClean="0"/>
            </a:br>
            <a:r>
              <a:rPr lang="lt-LT" dirty="0"/>
              <a:t>Dievo šuo</a:t>
            </a:r>
            <a:br>
              <a:rPr lang="lt-LT" dirty="0"/>
            </a:br>
            <a:r>
              <a:rPr lang="lt-LT" dirty="0"/>
              <a:t/>
            </a:r>
            <a:br>
              <a:rPr lang="lt-LT" dirty="0"/>
            </a:br>
            <a:endParaRPr lang="lt-LT" dirty="0"/>
          </a:p>
        </p:txBody>
      </p:sp>
      <p:sp>
        <p:nvSpPr>
          <p:cNvPr id="3" name="Turinio vietos rezervavimo ženklas 2"/>
          <p:cNvSpPr>
            <a:spLocks noGrp="1"/>
          </p:cNvSpPr>
          <p:nvPr>
            <p:ph idx="1"/>
          </p:nvPr>
        </p:nvSpPr>
        <p:spPr/>
        <p:txBody>
          <a:bodyPr>
            <a:normAutofit fontScale="77500" lnSpcReduction="20000"/>
          </a:bodyPr>
          <a:lstStyle/>
          <a:p>
            <a:pPr marL="0" indent="0">
              <a:buNone/>
            </a:pPr>
            <a:r>
              <a:rPr lang="lt-LT" dirty="0"/>
              <a:t> </a:t>
            </a:r>
          </a:p>
          <a:p>
            <a:pPr marL="0" indent="0">
              <a:buNone/>
            </a:pPr>
            <a:r>
              <a:rPr lang="lt-LT" dirty="0" smtClean="0"/>
              <a:t>	Dievas </a:t>
            </a:r>
            <a:r>
              <a:rPr lang="lt-LT" dirty="0"/>
              <a:t>turėjo šunį, kuris kaip ir visi šunys mokėjo kalbėti. Vieną dieną į Dievo karalystę įsibrovė velnias, o šuo jo nesulaikė. Tai sužinojęs Dievas labai supyko:</a:t>
            </a:r>
          </a:p>
          <a:p>
            <a:pPr marL="0" indent="0">
              <a:buNone/>
            </a:pPr>
            <a:r>
              <a:rPr lang="lt-LT" dirty="0" smtClean="0"/>
              <a:t>	- </a:t>
            </a:r>
            <a:r>
              <a:rPr lang="lt-LT" dirty="0"/>
              <a:t>Kaip tu galėjai nesustabdyti velnio?</a:t>
            </a:r>
          </a:p>
          <a:p>
            <a:pPr marL="0" indent="0">
              <a:buNone/>
            </a:pPr>
            <a:r>
              <a:rPr lang="lt-LT" dirty="0" smtClean="0"/>
              <a:t>	- </a:t>
            </a:r>
            <a:r>
              <a:rPr lang="lt-LT" dirty="0"/>
              <a:t>Aš tuo metu buvau užsiėmęs, kalbėjau su angelu,- atsakė šuo.</a:t>
            </a:r>
          </a:p>
          <a:p>
            <a:pPr marL="0" indent="0">
              <a:buNone/>
            </a:pPr>
            <a:r>
              <a:rPr lang="lt-LT" dirty="0" smtClean="0"/>
              <a:t>	- </a:t>
            </a:r>
            <a:r>
              <a:rPr lang="lt-LT" dirty="0"/>
              <a:t>Ak! Viskas, nuo šiol šunys nebekalbės, o tik los.</a:t>
            </a:r>
          </a:p>
          <a:p>
            <a:pPr marL="0" indent="0">
              <a:buNone/>
            </a:pPr>
            <a:r>
              <a:rPr lang="lt-LT" dirty="0" smtClean="0"/>
              <a:t>	Taigi </a:t>
            </a:r>
            <a:r>
              <a:rPr lang="lt-LT" dirty="0"/>
              <a:t>nuo tos dienos šunys nebegali kalbėti.</a:t>
            </a:r>
          </a:p>
          <a:p>
            <a:pPr marL="0" indent="0">
              <a:buNone/>
            </a:pPr>
            <a:r>
              <a:rPr lang="lt-LT" dirty="0"/>
              <a:t> </a:t>
            </a:r>
          </a:p>
          <a:p>
            <a:pPr marL="0" indent="0">
              <a:buNone/>
            </a:pPr>
            <a:r>
              <a:rPr lang="lt-LT" dirty="0"/>
              <a:t> </a:t>
            </a:r>
          </a:p>
          <a:p>
            <a:pPr marL="0" indent="0">
              <a:buNone/>
            </a:pPr>
            <a:r>
              <a:rPr lang="lt-LT" dirty="0"/>
              <a:t> </a:t>
            </a:r>
          </a:p>
          <a:p>
            <a:pPr marL="0" indent="0">
              <a:buNone/>
            </a:pPr>
            <a:endParaRPr lang="lt-LT" dirty="0"/>
          </a:p>
        </p:txBody>
      </p:sp>
    </p:spTree>
    <p:extLst>
      <p:ext uri="{BB962C8B-B14F-4D97-AF65-F5344CB8AC3E}">
        <p14:creationId xmlns:p14="http://schemas.microsoft.com/office/powerpoint/2010/main" val="3270082546"/>
      </p:ext>
    </p:extLst>
  </p:cSld>
  <p:clrMapOvr>
    <a:masterClrMapping/>
  </p:clrMapOvr>
  <p:transition spd="slow" advClick="0" advTm="1500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dirty="0"/>
              <a:t/>
            </a:r>
            <a:br>
              <a:rPr lang="lt-LT" dirty="0"/>
            </a:br>
            <a:r>
              <a:rPr lang="lt-LT" dirty="0" err="1" smtClean="0"/>
              <a:t>Armandas</a:t>
            </a:r>
            <a:r>
              <a:rPr lang="lt-LT" dirty="0" smtClean="0"/>
              <a:t> Lukoševičius</a:t>
            </a:r>
            <a:br>
              <a:rPr lang="lt-LT" dirty="0" smtClean="0"/>
            </a:br>
            <a:r>
              <a:rPr lang="lt-LT" dirty="0"/>
              <a:t>Šuns pagalys</a:t>
            </a:r>
            <a:br>
              <a:rPr lang="lt-LT" dirty="0"/>
            </a:br>
            <a:r>
              <a:rPr lang="lt-LT" dirty="0"/>
              <a:t/>
            </a:r>
            <a:br>
              <a:rPr lang="lt-LT" dirty="0"/>
            </a:br>
            <a:endParaRPr lang="lt-LT" dirty="0"/>
          </a:p>
        </p:txBody>
      </p:sp>
      <p:sp>
        <p:nvSpPr>
          <p:cNvPr id="3" name="Turinio vietos rezervavimo ženklas 2"/>
          <p:cNvSpPr>
            <a:spLocks noGrp="1"/>
          </p:cNvSpPr>
          <p:nvPr>
            <p:ph idx="1"/>
          </p:nvPr>
        </p:nvSpPr>
        <p:spPr/>
        <p:txBody>
          <a:bodyPr>
            <a:normAutofit fontScale="25000" lnSpcReduction="20000"/>
          </a:bodyPr>
          <a:lstStyle/>
          <a:p>
            <a:pPr marL="0" indent="0">
              <a:buNone/>
            </a:pPr>
            <a:r>
              <a:rPr lang="lt-LT" dirty="0"/>
              <a:t> </a:t>
            </a:r>
          </a:p>
          <a:p>
            <a:pPr marL="0" indent="0">
              <a:buNone/>
            </a:pPr>
            <a:r>
              <a:rPr lang="lt-LT" sz="9600" dirty="0" smtClean="0"/>
              <a:t>	Vieną </a:t>
            </a:r>
            <a:r>
              <a:rPr lang="lt-LT" sz="9600" dirty="0"/>
              <a:t>kartą Dievas kūrė gyvūnus. Atsibodo jam kurti kiaules, vištas, karves. Dievas norėjo žaismingo ir protingo gyvūno. Norėjo draugo.</a:t>
            </a:r>
          </a:p>
          <a:p>
            <a:pPr marL="0" indent="0">
              <a:buNone/>
            </a:pPr>
            <a:r>
              <a:rPr lang="lt-LT" sz="9600" dirty="0" smtClean="0"/>
              <a:t>	Taip </a:t>
            </a:r>
            <a:r>
              <a:rPr lang="lt-LT" sz="9600" dirty="0"/>
              <a:t>Dievas sukūrė šunį. Padarė jį greitą, kad galėtų žaisti, protingą, kad nepridarytų išdaigų , ir davė jam kalbos dovaną, kad neatsibostų Dievui su savimi šnekėti.</a:t>
            </a:r>
          </a:p>
          <a:p>
            <a:pPr marL="0" indent="0">
              <a:buNone/>
            </a:pPr>
            <a:r>
              <a:rPr lang="lt-LT" sz="9600" dirty="0" smtClean="0"/>
              <a:t>	Iš </a:t>
            </a:r>
            <a:r>
              <a:rPr lang="lt-LT" sz="9600" dirty="0"/>
              <a:t>pradžių Dievas buvo labai patenkintas savo kūriniu, jų </a:t>
            </a:r>
            <a:r>
              <a:rPr lang="lt-LT" sz="9600" dirty="0" err="1"/>
              <a:t>mėgstamiausias</a:t>
            </a:r>
            <a:r>
              <a:rPr lang="lt-LT" sz="9600" dirty="0"/>
              <a:t> žaidimas buvo mesti pagalį. Dievas mesdavo, o šuo atnešdavo. Po kiek laiko Dievui pabodo, bet šuo neatstodavo. Šuo vis prašė ir prašė žaisti dar. Galų gale Dievas supykęs suriko, jog jei šuo ištars dar bent žodį, tai pats pagaliu virsiąs. Ligi šios dienos šuo vis dar tyli.</a:t>
            </a:r>
          </a:p>
          <a:p>
            <a:pPr marL="0" indent="0">
              <a:buNone/>
            </a:pPr>
            <a:r>
              <a:rPr lang="lt-LT" sz="9600" dirty="0"/>
              <a:t> </a:t>
            </a:r>
          </a:p>
          <a:p>
            <a:pPr marL="0" indent="0">
              <a:buNone/>
            </a:pPr>
            <a:r>
              <a:rPr lang="lt-LT" sz="9600" dirty="0"/>
              <a:t> </a:t>
            </a:r>
          </a:p>
          <a:p>
            <a:pPr marL="0" indent="0">
              <a:buNone/>
            </a:pPr>
            <a:r>
              <a:rPr lang="lt-LT" dirty="0"/>
              <a:t> </a:t>
            </a:r>
          </a:p>
          <a:p>
            <a:pPr marL="0" indent="0">
              <a:buNone/>
            </a:pPr>
            <a:r>
              <a:rPr lang="lt-LT" dirty="0"/>
              <a:t> </a:t>
            </a:r>
          </a:p>
          <a:p>
            <a:pPr marL="0" indent="0">
              <a:buNone/>
            </a:pPr>
            <a:r>
              <a:rPr lang="lt-LT" dirty="0"/>
              <a:t> </a:t>
            </a:r>
          </a:p>
          <a:p>
            <a:pPr marL="0" indent="0">
              <a:buNone/>
            </a:pPr>
            <a:r>
              <a:rPr lang="lt-LT" dirty="0"/>
              <a:t> </a:t>
            </a:r>
          </a:p>
          <a:p>
            <a:pPr marL="0" indent="0">
              <a:buNone/>
            </a:pPr>
            <a:r>
              <a:rPr lang="lt-LT" dirty="0"/>
              <a:t> </a:t>
            </a:r>
          </a:p>
          <a:p>
            <a:pPr marL="0" indent="0">
              <a:buNone/>
            </a:pPr>
            <a:r>
              <a:rPr lang="lt-LT" dirty="0"/>
              <a:t> </a:t>
            </a:r>
          </a:p>
          <a:p>
            <a:pPr marL="0" indent="0">
              <a:buNone/>
            </a:pPr>
            <a:r>
              <a:rPr lang="lt-LT" dirty="0"/>
              <a:t> </a:t>
            </a:r>
          </a:p>
          <a:p>
            <a:pPr marL="0" indent="0">
              <a:buNone/>
            </a:pPr>
            <a:r>
              <a:rPr lang="lt-LT" dirty="0"/>
              <a:t> </a:t>
            </a:r>
          </a:p>
          <a:p>
            <a:pPr marL="0" indent="0">
              <a:buNone/>
            </a:pPr>
            <a:r>
              <a:rPr lang="lt-LT" dirty="0"/>
              <a:t> </a:t>
            </a:r>
          </a:p>
          <a:p>
            <a:pPr marL="0" indent="0">
              <a:buNone/>
            </a:pPr>
            <a:r>
              <a:rPr lang="lt-LT" dirty="0"/>
              <a:t> </a:t>
            </a:r>
          </a:p>
          <a:p>
            <a:pPr marL="0" indent="0">
              <a:buNone/>
            </a:pPr>
            <a:r>
              <a:rPr lang="lt-LT" dirty="0"/>
              <a:t> </a:t>
            </a:r>
          </a:p>
          <a:p>
            <a:pPr marL="0" indent="0">
              <a:buNone/>
            </a:pPr>
            <a:r>
              <a:rPr lang="lt-LT" dirty="0"/>
              <a:t> </a:t>
            </a:r>
          </a:p>
          <a:p>
            <a:pPr marL="0" indent="0">
              <a:buNone/>
            </a:pPr>
            <a:r>
              <a:rPr lang="lt-LT" dirty="0"/>
              <a:t> </a:t>
            </a:r>
          </a:p>
          <a:p>
            <a:pPr marL="0" indent="0">
              <a:buNone/>
            </a:pPr>
            <a:r>
              <a:rPr lang="lt-LT" dirty="0"/>
              <a:t> </a:t>
            </a:r>
          </a:p>
          <a:p>
            <a:pPr marL="0" indent="0">
              <a:buNone/>
            </a:pPr>
            <a:endParaRPr lang="lt-LT" dirty="0"/>
          </a:p>
        </p:txBody>
      </p:sp>
    </p:spTree>
    <p:extLst>
      <p:ext uri="{BB962C8B-B14F-4D97-AF65-F5344CB8AC3E}">
        <p14:creationId xmlns:p14="http://schemas.microsoft.com/office/powerpoint/2010/main" val="2279590120"/>
      </p:ext>
    </p:extLst>
  </p:cSld>
  <p:clrMapOvr>
    <a:masterClrMapping/>
  </p:clrMapOvr>
  <p:transition spd="slow" advClick="0" advTm="1500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dirty="0"/>
              <a:t/>
            </a:r>
            <a:br>
              <a:rPr lang="lt-LT" dirty="0"/>
            </a:br>
            <a:r>
              <a:rPr lang="lt-LT" dirty="0" smtClean="0"/>
              <a:t>Mindaugas </a:t>
            </a:r>
            <a:r>
              <a:rPr lang="lt-LT" dirty="0" err="1" smtClean="0"/>
              <a:t>Liukaitis</a:t>
            </a:r>
            <a:r>
              <a:rPr lang="lt-LT" dirty="0" smtClean="0"/>
              <a:t/>
            </a:r>
            <a:br>
              <a:rPr lang="lt-LT" dirty="0" smtClean="0"/>
            </a:br>
            <a:r>
              <a:rPr lang="lt-LT" dirty="0" smtClean="0"/>
              <a:t>Šuns </a:t>
            </a:r>
            <a:r>
              <a:rPr lang="lt-LT" dirty="0"/>
              <a:t>istorija</a:t>
            </a:r>
            <a:br>
              <a:rPr lang="lt-LT" dirty="0"/>
            </a:br>
            <a:r>
              <a:rPr lang="lt-LT" dirty="0"/>
              <a:t/>
            </a:r>
            <a:br>
              <a:rPr lang="lt-LT" dirty="0"/>
            </a:br>
            <a:endParaRPr lang="lt-LT" dirty="0"/>
          </a:p>
        </p:txBody>
      </p:sp>
      <p:sp>
        <p:nvSpPr>
          <p:cNvPr id="3" name="Turinio vietos rezervavimo ženklas 2"/>
          <p:cNvSpPr>
            <a:spLocks noGrp="1"/>
          </p:cNvSpPr>
          <p:nvPr>
            <p:ph idx="1"/>
          </p:nvPr>
        </p:nvSpPr>
        <p:spPr/>
        <p:txBody>
          <a:bodyPr>
            <a:normAutofit fontScale="77500" lnSpcReduction="20000"/>
          </a:bodyPr>
          <a:lstStyle/>
          <a:p>
            <a:pPr marL="0" indent="0">
              <a:buNone/>
            </a:pPr>
            <a:r>
              <a:rPr lang="lt-LT" dirty="0"/>
              <a:t> </a:t>
            </a:r>
          </a:p>
          <a:p>
            <a:pPr marL="0" indent="0">
              <a:buNone/>
            </a:pPr>
            <a:r>
              <a:rPr lang="lt-LT" dirty="0" smtClean="0"/>
              <a:t>	Viskas </a:t>
            </a:r>
            <a:r>
              <a:rPr lang="lt-LT" dirty="0"/>
              <a:t>prasidėjo, kai Dievas sukūrė žemę ir jos būtybes. Iš sutvertų būtybių Dievui labiausiai patiko šuo. Jis buvo geriausias Dievo draugas ir ne ką blogesnis patarėjas. Bet vieną kartą pasirodė velnias. Jis šunį prisiviliojo suktais triukais ir privertė tarnauti. </a:t>
            </a:r>
          </a:p>
          <a:p>
            <a:pPr marL="0" indent="0">
              <a:buNone/>
            </a:pPr>
            <a:r>
              <a:rPr lang="lt-LT" dirty="0" smtClean="0"/>
              <a:t>	Dievas </a:t>
            </a:r>
            <a:r>
              <a:rPr lang="lt-LT" dirty="0"/>
              <a:t>supykęs uždraudė šunims kalbėti. Ir nuo to laiko šunys nebekalba.</a:t>
            </a:r>
          </a:p>
          <a:p>
            <a:pPr marL="0" indent="0">
              <a:buNone/>
            </a:pPr>
            <a:r>
              <a:rPr lang="lt-LT" dirty="0"/>
              <a:t> </a:t>
            </a:r>
          </a:p>
          <a:p>
            <a:pPr marL="0" indent="0">
              <a:buNone/>
            </a:pPr>
            <a:r>
              <a:rPr lang="lt-LT" dirty="0"/>
              <a:t> </a:t>
            </a:r>
          </a:p>
          <a:p>
            <a:pPr marL="0" indent="0">
              <a:buNone/>
            </a:pPr>
            <a:r>
              <a:rPr lang="lt-LT" dirty="0"/>
              <a:t> </a:t>
            </a:r>
          </a:p>
          <a:p>
            <a:pPr marL="0" indent="0">
              <a:buNone/>
            </a:pPr>
            <a:r>
              <a:rPr lang="lt-LT" dirty="0"/>
              <a:t> </a:t>
            </a:r>
          </a:p>
          <a:p>
            <a:pPr marL="0" indent="0">
              <a:buNone/>
            </a:pPr>
            <a:endParaRPr lang="lt-LT" dirty="0"/>
          </a:p>
        </p:txBody>
      </p:sp>
    </p:spTree>
    <p:extLst>
      <p:ext uri="{BB962C8B-B14F-4D97-AF65-F5344CB8AC3E}">
        <p14:creationId xmlns:p14="http://schemas.microsoft.com/office/powerpoint/2010/main" val="2164022942"/>
      </p:ext>
    </p:extLst>
  </p:cSld>
  <p:clrMapOvr>
    <a:masterClrMapping/>
  </p:clrMapOvr>
  <p:transition spd="slow" advClick="0" advTm="1500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dirty="0"/>
              <a:t/>
            </a:r>
            <a:br>
              <a:rPr lang="lt-LT" dirty="0"/>
            </a:br>
            <a:r>
              <a:rPr lang="lt-LT" dirty="0" smtClean="0"/>
              <a:t>Gabija Malinauskaitė</a:t>
            </a:r>
            <a:br>
              <a:rPr lang="lt-LT" dirty="0" smtClean="0"/>
            </a:br>
            <a:r>
              <a:rPr lang="lt-LT" dirty="0"/>
              <a:t>Nevertinama dovana</a:t>
            </a:r>
            <a:br>
              <a:rPr lang="lt-LT" dirty="0"/>
            </a:br>
            <a:r>
              <a:rPr lang="lt-LT" dirty="0"/>
              <a:t/>
            </a:r>
            <a:br>
              <a:rPr lang="lt-LT" dirty="0"/>
            </a:br>
            <a:endParaRPr lang="lt-LT" dirty="0"/>
          </a:p>
        </p:txBody>
      </p:sp>
      <p:sp>
        <p:nvSpPr>
          <p:cNvPr id="3" name="Turinio vietos rezervavimo ženklas 2"/>
          <p:cNvSpPr>
            <a:spLocks noGrp="1"/>
          </p:cNvSpPr>
          <p:nvPr>
            <p:ph idx="1"/>
          </p:nvPr>
        </p:nvSpPr>
        <p:spPr/>
        <p:txBody>
          <a:bodyPr>
            <a:normAutofit fontScale="77500" lnSpcReduction="20000"/>
          </a:bodyPr>
          <a:lstStyle/>
          <a:p>
            <a:pPr marL="0" indent="0">
              <a:buNone/>
            </a:pPr>
            <a:r>
              <a:rPr lang="lt-LT" dirty="0"/>
              <a:t> </a:t>
            </a:r>
          </a:p>
          <a:p>
            <a:pPr marL="0" indent="0">
              <a:buNone/>
            </a:pPr>
            <a:r>
              <a:rPr lang="lt-LT" dirty="0" smtClean="0"/>
              <a:t>	Vieną </a:t>
            </a:r>
            <a:r>
              <a:rPr lang="lt-LT" dirty="0"/>
              <a:t>kartą vykęs didelis susirinkimas. Susirinko visi gyvi sutvėrimai. Susirinkime reikėjo pasisakyti, kam jiems reikalingas jų balsas.</a:t>
            </a:r>
          </a:p>
          <a:p>
            <a:pPr marL="0" indent="0">
              <a:buNone/>
            </a:pPr>
            <a:r>
              <a:rPr lang="lt-LT" dirty="0" smtClean="0"/>
              <a:t>	Dievui </a:t>
            </a:r>
            <a:r>
              <a:rPr lang="lt-LT" dirty="0"/>
              <a:t>balso reikia, kad pamokslus sakytų, žmogui, kad savo bėdas išsipasakotų, o šuniui... Na, o šuniui, pasirodo, jo visai nereikia, esą ir be jo išsiverstų.</a:t>
            </a:r>
          </a:p>
          <a:p>
            <a:pPr marL="0" indent="0">
              <a:buNone/>
            </a:pPr>
            <a:r>
              <a:rPr lang="lt-LT" dirty="0" smtClean="0"/>
              <a:t>	Dievas </a:t>
            </a:r>
            <a:r>
              <a:rPr lang="lt-LT" dirty="0"/>
              <a:t>užsirūstino ant šuns, kodėl jis nevertina Dievo dovanų, ir pasmerkė jį amžiams loti. </a:t>
            </a:r>
          </a:p>
          <a:p>
            <a:pPr marL="0" indent="0">
              <a:buNone/>
            </a:pPr>
            <a:r>
              <a:rPr lang="lt-LT" dirty="0"/>
              <a:t> </a:t>
            </a:r>
          </a:p>
          <a:p>
            <a:pPr marL="0" indent="0">
              <a:buNone/>
            </a:pPr>
            <a:r>
              <a:rPr lang="lt-LT" dirty="0"/>
              <a:t> </a:t>
            </a:r>
          </a:p>
          <a:p>
            <a:pPr marL="0" indent="0">
              <a:buNone/>
            </a:pPr>
            <a:r>
              <a:rPr lang="lt-LT" dirty="0"/>
              <a:t> </a:t>
            </a:r>
          </a:p>
          <a:p>
            <a:pPr marL="0" indent="0">
              <a:buNone/>
            </a:pPr>
            <a:endParaRPr lang="lt-LT" dirty="0"/>
          </a:p>
        </p:txBody>
      </p:sp>
    </p:spTree>
    <p:extLst>
      <p:ext uri="{BB962C8B-B14F-4D97-AF65-F5344CB8AC3E}">
        <p14:creationId xmlns:p14="http://schemas.microsoft.com/office/powerpoint/2010/main" val="3347991083"/>
      </p:ext>
    </p:extLst>
  </p:cSld>
  <p:clrMapOvr>
    <a:masterClrMapping/>
  </p:clrMapOvr>
  <p:transition spd="slow" advClick="0" advTm="1500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dirty="0"/>
              <a:t/>
            </a:r>
            <a:br>
              <a:rPr lang="lt-LT" dirty="0"/>
            </a:br>
            <a:r>
              <a:rPr lang="lt-LT" dirty="0" smtClean="0"/>
              <a:t>Akvilė Gylytė</a:t>
            </a:r>
            <a:br>
              <a:rPr lang="lt-LT" dirty="0" smtClean="0"/>
            </a:br>
            <a:r>
              <a:rPr lang="lt-LT" dirty="0" smtClean="0"/>
              <a:t>Dievo </a:t>
            </a:r>
            <a:r>
              <a:rPr lang="lt-LT" dirty="0"/>
              <a:t>duota, velnio atimta</a:t>
            </a:r>
            <a:br>
              <a:rPr lang="lt-LT" dirty="0"/>
            </a:br>
            <a:r>
              <a:rPr lang="lt-LT" dirty="0"/>
              <a:t/>
            </a:r>
            <a:br>
              <a:rPr lang="lt-LT" dirty="0"/>
            </a:br>
            <a:endParaRPr lang="lt-LT" dirty="0"/>
          </a:p>
        </p:txBody>
      </p:sp>
      <p:sp>
        <p:nvSpPr>
          <p:cNvPr id="3" name="Turinio vietos rezervavimo ženklas 2"/>
          <p:cNvSpPr>
            <a:spLocks noGrp="1"/>
          </p:cNvSpPr>
          <p:nvPr>
            <p:ph idx="1"/>
          </p:nvPr>
        </p:nvSpPr>
        <p:spPr/>
        <p:txBody>
          <a:bodyPr>
            <a:normAutofit fontScale="77500" lnSpcReduction="20000"/>
          </a:bodyPr>
          <a:lstStyle/>
          <a:p>
            <a:pPr marL="0" indent="0">
              <a:buNone/>
            </a:pPr>
            <a:r>
              <a:rPr lang="lt-LT" dirty="0"/>
              <a:t> </a:t>
            </a:r>
          </a:p>
          <a:p>
            <a:pPr marL="0" indent="0">
              <a:buNone/>
            </a:pPr>
            <a:r>
              <a:rPr lang="lt-LT" dirty="0" smtClean="0"/>
              <a:t>	Kartą </a:t>
            </a:r>
            <a:r>
              <a:rPr lang="lt-LT" dirty="0"/>
              <a:t>pasaulio kūrimo pradžioje velnias pradėjo skųstis Dievui, kad jam ten vienam pragare labai nuobodu ir jis jaučiasi vienišas. Dievas dieną kitą pagalvojęs nutarė sukurti visišką velnio priešingybę: mielu snukučiu, švelniu kailiuku. Dievas išsiuntė jį pas velnią pragaran. </a:t>
            </a:r>
          </a:p>
          <a:p>
            <a:pPr marL="0" indent="0">
              <a:buNone/>
            </a:pPr>
            <a:r>
              <a:rPr lang="lt-LT" dirty="0" smtClean="0"/>
              <a:t>	Gyvuliukas</a:t>
            </a:r>
            <a:r>
              <a:rPr lang="lt-LT" dirty="0"/>
              <a:t>, būdamas labai mielas ir šnekus, išvargino velnią. Velnias, apimtas pavydo ir ramybės ilgesio, nukirto šuneliui jo ilgąją uodegėlę, o šis iš išgąsčio ir nevilties taip ir iki šios dienos neprataria nė vieno žodžio.</a:t>
            </a:r>
          </a:p>
          <a:p>
            <a:pPr marL="0" indent="0">
              <a:buNone/>
            </a:pPr>
            <a:r>
              <a:rPr lang="lt-LT" dirty="0"/>
              <a:t> </a:t>
            </a:r>
          </a:p>
          <a:p>
            <a:pPr marL="0" indent="0">
              <a:buNone/>
            </a:pPr>
            <a:r>
              <a:rPr lang="lt-LT" dirty="0"/>
              <a:t> </a:t>
            </a:r>
          </a:p>
          <a:p>
            <a:pPr marL="0" indent="0">
              <a:buNone/>
            </a:pPr>
            <a:r>
              <a:rPr lang="lt-LT" dirty="0"/>
              <a:t> </a:t>
            </a:r>
          </a:p>
          <a:p>
            <a:pPr marL="0" indent="0">
              <a:buNone/>
            </a:pPr>
            <a:endParaRPr lang="lt-LT" dirty="0"/>
          </a:p>
        </p:txBody>
      </p:sp>
    </p:spTree>
    <p:extLst>
      <p:ext uri="{BB962C8B-B14F-4D97-AF65-F5344CB8AC3E}">
        <p14:creationId xmlns:p14="http://schemas.microsoft.com/office/powerpoint/2010/main" val="817591426"/>
      </p:ext>
    </p:extLst>
  </p:cSld>
  <p:clrMapOvr>
    <a:masterClrMapping/>
  </p:clrMapOvr>
  <p:transition spd="slow" advClick="0" advTm="15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3600" dirty="0" smtClean="0"/>
              <a:t> Augustė Rudytė </a:t>
            </a:r>
            <a:br>
              <a:rPr lang="lt-LT" sz="3600" dirty="0" smtClean="0"/>
            </a:br>
            <a:r>
              <a:rPr lang="lt-LT" sz="3600" dirty="0" smtClean="0"/>
              <a:t>Mano gimtinė - Lietuva</a:t>
            </a:r>
            <a:endParaRPr lang="lt-LT" sz="3600" dirty="0"/>
          </a:p>
        </p:txBody>
      </p:sp>
      <p:sp>
        <p:nvSpPr>
          <p:cNvPr id="3" name="Turinio vietos rezervavimo ženklas 2"/>
          <p:cNvSpPr>
            <a:spLocks noGrp="1"/>
          </p:cNvSpPr>
          <p:nvPr>
            <p:ph idx="1"/>
          </p:nvPr>
        </p:nvSpPr>
        <p:spPr/>
        <p:txBody>
          <a:bodyPr>
            <a:noAutofit/>
          </a:bodyPr>
          <a:lstStyle/>
          <a:p>
            <a:pPr marL="400050" lvl="1" indent="0">
              <a:buNone/>
            </a:pPr>
            <a:r>
              <a:rPr lang="lt-LT" sz="2000" dirty="0" smtClean="0"/>
              <a:t>	Lietuva </a:t>
            </a:r>
            <a:r>
              <a:rPr lang="lt-LT" sz="2000" dirty="0"/>
              <a:t>- tai mano gimtinė.</a:t>
            </a:r>
          </a:p>
          <a:p>
            <a:pPr marL="400050" lvl="1" indent="0">
              <a:buNone/>
            </a:pPr>
            <a:r>
              <a:rPr lang="lt-LT" sz="2000" dirty="0" smtClean="0"/>
              <a:t>	Lietuva </a:t>
            </a:r>
            <a:r>
              <a:rPr lang="lt-LT" sz="2000" dirty="0"/>
              <a:t>- tai mano tėvynė.</a:t>
            </a:r>
          </a:p>
          <a:p>
            <a:pPr marL="400050" lvl="1" indent="0">
              <a:buNone/>
            </a:pPr>
            <a:r>
              <a:rPr lang="lt-LT" sz="2000" dirty="0" smtClean="0"/>
              <a:t>	Gyventi  </a:t>
            </a:r>
            <a:r>
              <a:rPr lang="lt-LT" sz="2000" dirty="0"/>
              <a:t>Lietuvoj smagu.</a:t>
            </a:r>
          </a:p>
          <a:p>
            <a:pPr marL="400050" lvl="1" indent="0">
              <a:buNone/>
            </a:pPr>
            <a:r>
              <a:rPr lang="lt-LT" sz="2000" dirty="0" smtClean="0"/>
              <a:t>	Ilsėtis</a:t>
            </a:r>
            <a:r>
              <a:rPr lang="lt-LT" sz="2000" dirty="0"/>
              <a:t>, mokytis šaunu.</a:t>
            </a:r>
          </a:p>
          <a:p>
            <a:pPr marL="400050" lvl="1" indent="0">
              <a:buNone/>
            </a:pPr>
            <a:r>
              <a:rPr lang="lt-LT" sz="2000" dirty="0"/>
              <a:t> </a:t>
            </a:r>
          </a:p>
          <a:p>
            <a:pPr marL="400050" lvl="1" indent="0">
              <a:buNone/>
            </a:pPr>
            <a:r>
              <a:rPr lang="lt-LT" sz="2000" dirty="0" smtClean="0"/>
              <a:t>	Lietuva </a:t>
            </a:r>
            <a:r>
              <a:rPr lang="lt-LT" sz="2000" dirty="0"/>
              <a:t>- tai upės ir upeliai.</a:t>
            </a:r>
          </a:p>
          <a:p>
            <a:pPr marL="400050" lvl="1" indent="0">
              <a:buNone/>
            </a:pPr>
            <a:r>
              <a:rPr lang="lt-LT" sz="2000" dirty="0" smtClean="0"/>
              <a:t>	Lietuva </a:t>
            </a:r>
            <a:r>
              <a:rPr lang="lt-LT" sz="2000" dirty="0"/>
              <a:t>- tai miestai ir miesteliai.</a:t>
            </a:r>
          </a:p>
          <a:p>
            <a:pPr marL="400050" lvl="1" indent="0">
              <a:buNone/>
            </a:pPr>
            <a:r>
              <a:rPr lang="lt-LT" sz="2000" dirty="0" smtClean="0"/>
              <a:t>	Lietuva </a:t>
            </a:r>
            <a:r>
              <a:rPr lang="lt-LT" sz="2000" dirty="0"/>
              <a:t>- miškai ir žalios girios.</a:t>
            </a:r>
          </a:p>
          <a:p>
            <a:pPr marL="400050" lvl="1" indent="0">
              <a:buNone/>
            </a:pPr>
            <a:r>
              <a:rPr lang="lt-LT" sz="2000" dirty="0" smtClean="0"/>
              <a:t>	Lietuva </a:t>
            </a:r>
            <a:r>
              <a:rPr lang="lt-LT" sz="2000" dirty="0"/>
              <a:t>- tai smėlio kopos ir Baltijos jūra plati.</a:t>
            </a:r>
          </a:p>
          <a:p>
            <a:pPr marL="400050" lvl="1" indent="0">
              <a:buNone/>
            </a:pPr>
            <a:r>
              <a:rPr lang="lt-LT" sz="2000" dirty="0"/>
              <a:t> </a:t>
            </a:r>
          </a:p>
          <a:p>
            <a:pPr marL="400050" lvl="1" indent="0">
              <a:buNone/>
            </a:pPr>
            <a:r>
              <a:rPr lang="lt-LT" sz="2000" dirty="0" smtClean="0"/>
              <a:t>	Lietuva </a:t>
            </a:r>
            <a:r>
              <a:rPr lang="lt-LT" sz="2000" dirty="0"/>
              <a:t>- tai mus gimta šalelė,</a:t>
            </a:r>
          </a:p>
          <a:p>
            <a:pPr marL="400050" lvl="1" indent="0">
              <a:buNone/>
            </a:pPr>
            <a:r>
              <a:rPr lang="lt-LT" sz="2000" dirty="0" smtClean="0"/>
              <a:t>	Kurioj  </a:t>
            </a:r>
            <a:r>
              <a:rPr lang="lt-LT" sz="2000" dirty="0"/>
              <a:t>visiems gyventi gera.</a:t>
            </a:r>
          </a:p>
          <a:p>
            <a:pPr marL="0" indent="0">
              <a:buNone/>
            </a:pPr>
            <a:r>
              <a:rPr lang="lt-LT" sz="1800" dirty="0"/>
              <a:t> </a:t>
            </a:r>
          </a:p>
          <a:p>
            <a:pPr marL="0" indent="0">
              <a:buNone/>
            </a:pPr>
            <a:r>
              <a:rPr lang="lt-LT" sz="1800" dirty="0"/>
              <a:t> </a:t>
            </a:r>
          </a:p>
          <a:p>
            <a:pPr marL="0" indent="0">
              <a:buNone/>
            </a:pPr>
            <a:r>
              <a:rPr lang="lt-LT" sz="1800" dirty="0"/>
              <a:t> </a:t>
            </a:r>
          </a:p>
          <a:p>
            <a:pPr marL="0" indent="0">
              <a:buNone/>
            </a:pPr>
            <a:r>
              <a:rPr lang="lt-LT" sz="1800" dirty="0"/>
              <a:t> </a:t>
            </a:r>
          </a:p>
          <a:p>
            <a:pPr marL="0" indent="0">
              <a:buNone/>
            </a:pPr>
            <a:r>
              <a:rPr lang="lt-LT" sz="1800" dirty="0"/>
              <a:t> </a:t>
            </a:r>
          </a:p>
          <a:p>
            <a:pPr marL="0" indent="0">
              <a:buNone/>
            </a:pPr>
            <a:r>
              <a:rPr lang="lt-LT" sz="1800" dirty="0"/>
              <a:t> </a:t>
            </a:r>
          </a:p>
        </p:txBody>
      </p:sp>
    </p:spTree>
    <p:extLst>
      <p:ext uri="{BB962C8B-B14F-4D97-AF65-F5344CB8AC3E}">
        <p14:creationId xmlns:p14="http://schemas.microsoft.com/office/powerpoint/2010/main" val="3364809457"/>
      </p:ext>
    </p:extLst>
  </p:cSld>
  <p:clrMapOvr>
    <a:masterClrMapping/>
  </p:clrMapOvr>
  <p:transition spd="slow" advClick="0" advTm="15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a:t>Konkursui „Dovana Lietuvai“</a:t>
            </a:r>
            <a:br>
              <a:rPr lang="lt-LT" dirty="0"/>
            </a:br>
            <a:endParaRPr lang="lt-LT" dirty="0"/>
          </a:p>
        </p:txBody>
      </p:sp>
      <p:sp>
        <p:nvSpPr>
          <p:cNvPr id="3" name="Turinio vietos rezervavimo ženklas 2"/>
          <p:cNvSpPr>
            <a:spLocks noGrp="1"/>
          </p:cNvSpPr>
          <p:nvPr>
            <p:ph idx="1"/>
          </p:nvPr>
        </p:nvSpPr>
        <p:spPr/>
        <p:txBody>
          <a:bodyPr>
            <a:noAutofit/>
          </a:bodyPr>
          <a:lstStyle/>
          <a:p>
            <a:pPr marL="0" indent="0">
              <a:buNone/>
            </a:pPr>
            <a:r>
              <a:rPr lang="lt-LT" sz="1800" b="1" dirty="0"/>
              <a:t> </a:t>
            </a:r>
            <a:endParaRPr lang="lt-LT" sz="1800" dirty="0"/>
          </a:p>
          <a:p>
            <a:pPr marL="0" indent="0">
              <a:buNone/>
            </a:pPr>
            <a:r>
              <a:rPr lang="lt-LT" sz="1800" b="1" dirty="0"/>
              <a:t> </a:t>
            </a:r>
            <a:r>
              <a:rPr lang="lt-LT" sz="1800" b="1" dirty="0" smtClean="0"/>
              <a:t>Evelina </a:t>
            </a:r>
            <a:r>
              <a:rPr lang="lt-LT" sz="1800" b="1" dirty="0"/>
              <a:t>Jokubauskaitė</a:t>
            </a:r>
            <a:r>
              <a:rPr lang="lt-LT" sz="1800" dirty="0"/>
              <a:t>, 6 klasė</a:t>
            </a:r>
            <a:r>
              <a:rPr lang="lt-LT" sz="1800" b="1" dirty="0"/>
              <a:t> </a:t>
            </a:r>
            <a:endParaRPr lang="lt-LT" sz="1800" dirty="0"/>
          </a:p>
          <a:p>
            <a:pPr marL="0" indent="0">
              <a:buNone/>
            </a:pPr>
            <a:r>
              <a:rPr lang="lt-LT" sz="1800" dirty="0"/>
              <a:t>Eilėraščiai </a:t>
            </a:r>
            <a:r>
              <a:rPr lang="lt-LT" sz="1800" i="1" dirty="0"/>
              <a:t>- </a:t>
            </a:r>
            <a:r>
              <a:rPr lang="lt-LT" sz="1800" b="1" i="1" dirty="0"/>
              <a:t>Mano   šalis   </a:t>
            </a:r>
            <a:r>
              <a:rPr lang="lt-LT" sz="1800" dirty="0"/>
              <a:t>ir</a:t>
            </a:r>
            <a:r>
              <a:rPr lang="lt-LT" sz="1800" b="1" i="1" dirty="0"/>
              <a:t>  Lietuva</a:t>
            </a:r>
            <a:endParaRPr lang="lt-LT" sz="1800" dirty="0"/>
          </a:p>
          <a:p>
            <a:pPr marL="0" indent="0">
              <a:buNone/>
            </a:pPr>
            <a:r>
              <a:rPr lang="lt-LT" sz="1800" b="1" i="1" dirty="0"/>
              <a:t> </a:t>
            </a:r>
            <a:endParaRPr lang="lt-LT" sz="1800" dirty="0"/>
          </a:p>
          <a:p>
            <a:pPr marL="0" lvl="0" indent="0">
              <a:buNone/>
            </a:pPr>
            <a:r>
              <a:rPr lang="lt-LT" sz="1800" b="1" dirty="0" err="1"/>
              <a:t>Erlanda</a:t>
            </a:r>
            <a:r>
              <a:rPr lang="lt-LT" sz="1800" b="1" dirty="0"/>
              <a:t> </a:t>
            </a:r>
            <a:r>
              <a:rPr lang="lt-LT" sz="1800" b="1" dirty="0" err="1"/>
              <a:t>Aukselytė</a:t>
            </a:r>
            <a:r>
              <a:rPr lang="lt-LT" sz="1800" dirty="0"/>
              <a:t>,</a:t>
            </a:r>
            <a:r>
              <a:rPr lang="lt-LT" sz="1800" b="1" dirty="0"/>
              <a:t> </a:t>
            </a:r>
            <a:r>
              <a:rPr lang="lt-LT" sz="1800" dirty="0"/>
              <a:t>6 klasė</a:t>
            </a:r>
          </a:p>
          <a:p>
            <a:pPr marL="0" indent="0">
              <a:buNone/>
            </a:pPr>
            <a:r>
              <a:rPr lang="lt-LT" sz="1800" dirty="0"/>
              <a:t>Eilėraštis </a:t>
            </a:r>
            <a:r>
              <a:rPr lang="lt-LT" sz="1800" b="1" i="1" dirty="0"/>
              <a:t>Lietuva</a:t>
            </a:r>
            <a:endParaRPr lang="lt-LT" sz="1800" dirty="0"/>
          </a:p>
          <a:p>
            <a:pPr marL="0" indent="0">
              <a:buNone/>
            </a:pPr>
            <a:r>
              <a:rPr lang="lt-LT" sz="1800" b="1" dirty="0"/>
              <a:t> </a:t>
            </a:r>
            <a:endParaRPr lang="lt-LT" sz="1800" dirty="0"/>
          </a:p>
          <a:p>
            <a:pPr marL="0" lvl="0" indent="0">
              <a:buNone/>
            </a:pPr>
            <a:r>
              <a:rPr lang="lt-LT" sz="1800" b="1" dirty="0"/>
              <a:t>Beatričė </a:t>
            </a:r>
            <a:r>
              <a:rPr lang="lt-LT" sz="1800" b="1" dirty="0" err="1"/>
              <a:t>Pranciulytė</a:t>
            </a:r>
            <a:r>
              <a:rPr lang="lt-LT" sz="1800" dirty="0"/>
              <a:t>,</a:t>
            </a:r>
            <a:r>
              <a:rPr lang="lt-LT" sz="1800" b="1" dirty="0"/>
              <a:t> </a:t>
            </a:r>
            <a:r>
              <a:rPr lang="lt-LT" sz="1800" dirty="0"/>
              <a:t>6 klasė</a:t>
            </a:r>
          </a:p>
          <a:p>
            <a:pPr marL="0" indent="0">
              <a:buNone/>
            </a:pPr>
            <a:r>
              <a:rPr lang="lt-LT" sz="1800" dirty="0"/>
              <a:t>Eilėraštis </a:t>
            </a:r>
            <a:r>
              <a:rPr lang="lt-LT" sz="1800" b="1" i="1" dirty="0"/>
              <a:t>Lietuva</a:t>
            </a:r>
            <a:endParaRPr lang="lt-LT" sz="1800" dirty="0"/>
          </a:p>
          <a:p>
            <a:pPr marL="0" indent="0">
              <a:buNone/>
            </a:pPr>
            <a:r>
              <a:rPr lang="lt-LT" sz="1800" b="1" dirty="0"/>
              <a:t>  </a:t>
            </a:r>
            <a:endParaRPr lang="lt-LT" sz="1800" dirty="0"/>
          </a:p>
          <a:p>
            <a:pPr marL="0" indent="0">
              <a:buNone/>
            </a:pPr>
            <a:r>
              <a:rPr lang="lt-LT" sz="1800" b="1" dirty="0"/>
              <a:t> </a:t>
            </a:r>
            <a:endParaRPr lang="lt-LT" sz="1800" dirty="0"/>
          </a:p>
          <a:p>
            <a:pPr marL="0" indent="0">
              <a:buNone/>
            </a:pPr>
            <a:r>
              <a:rPr lang="lt-LT" sz="1800" b="1" dirty="0"/>
              <a:t>Mokytoja Irina Janulienė</a:t>
            </a:r>
            <a:endParaRPr lang="lt-LT" sz="1800" dirty="0"/>
          </a:p>
          <a:p>
            <a:pPr marL="0" indent="0">
              <a:buNone/>
            </a:pPr>
            <a:r>
              <a:rPr lang="lt-LT" sz="1800" b="1" dirty="0"/>
              <a:t> </a:t>
            </a:r>
            <a:endParaRPr lang="lt-LT" sz="1800" dirty="0"/>
          </a:p>
          <a:p>
            <a:pPr marL="0" indent="0">
              <a:buNone/>
            </a:pPr>
            <a:endParaRPr lang="lt-LT" sz="1800" dirty="0"/>
          </a:p>
        </p:txBody>
      </p:sp>
    </p:spTree>
    <p:extLst>
      <p:ext uri="{BB962C8B-B14F-4D97-AF65-F5344CB8AC3E}">
        <p14:creationId xmlns:p14="http://schemas.microsoft.com/office/powerpoint/2010/main" val="365929645"/>
      </p:ext>
    </p:extLst>
  </p:cSld>
  <p:clrMapOvr>
    <a:masterClrMapping/>
  </p:clrMapOvr>
  <p:transition spd="slow" advClick="0" advTm="15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sz="4000" dirty="0" smtClean="0"/>
              <a:t>E. Jokubauskaitė</a:t>
            </a:r>
            <a:br>
              <a:rPr lang="lt-LT" sz="4000" dirty="0" smtClean="0"/>
            </a:br>
            <a:r>
              <a:rPr lang="lt-LT" sz="4000" dirty="0" smtClean="0"/>
              <a:t> Mano   šalis</a:t>
            </a:r>
            <a:r>
              <a:rPr lang="lt-LT" dirty="0" smtClean="0"/>
              <a:t> </a:t>
            </a:r>
            <a:endParaRPr lang="lt-LT" dirty="0"/>
          </a:p>
        </p:txBody>
      </p:sp>
      <p:sp>
        <p:nvSpPr>
          <p:cNvPr id="3" name="Turinio vietos rezervavimo ženklas 2"/>
          <p:cNvSpPr>
            <a:spLocks noGrp="1"/>
          </p:cNvSpPr>
          <p:nvPr>
            <p:ph idx="1"/>
          </p:nvPr>
        </p:nvSpPr>
        <p:spPr>
          <a:xfrm>
            <a:off x="457200" y="1417638"/>
            <a:ext cx="8229600" cy="4708525"/>
          </a:xfrm>
        </p:spPr>
        <p:txBody>
          <a:bodyPr>
            <a:noAutofit/>
          </a:bodyPr>
          <a:lstStyle/>
          <a:p>
            <a:pPr marL="0" indent="0">
              <a:buNone/>
            </a:pPr>
            <a:r>
              <a:rPr lang="lt-LT" sz="1800" b="1" dirty="0" smtClean="0"/>
              <a:t> 		</a:t>
            </a:r>
            <a:r>
              <a:rPr lang="lt-LT" sz="1600" dirty="0" smtClean="0"/>
              <a:t>Žemė </a:t>
            </a:r>
            <a:r>
              <a:rPr lang="lt-LT" sz="1600" dirty="0"/>
              <a:t>gimtoji</a:t>
            </a:r>
            <a:r>
              <a:rPr lang="lt-LT" sz="1600" dirty="0" smtClean="0"/>
              <a:t>...</a:t>
            </a:r>
          </a:p>
          <a:p>
            <a:pPr marL="0" indent="0">
              <a:buNone/>
            </a:pPr>
            <a:r>
              <a:rPr lang="lt-LT" sz="1600" dirty="0" smtClean="0"/>
              <a:t>		Medžiais </a:t>
            </a:r>
            <a:r>
              <a:rPr lang="lt-LT" sz="1600" dirty="0"/>
              <a:t>ir gėlėmis nubarstyta!</a:t>
            </a:r>
          </a:p>
          <a:p>
            <a:pPr marL="0" indent="0">
              <a:buNone/>
            </a:pPr>
            <a:r>
              <a:rPr lang="lt-LT" sz="1600" dirty="0" smtClean="0"/>
              <a:t>		Žemė </a:t>
            </a:r>
            <a:r>
              <a:rPr lang="lt-LT" sz="1600" dirty="0"/>
              <a:t>gimtoji...</a:t>
            </a:r>
          </a:p>
          <a:p>
            <a:pPr marL="0" indent="0">
              <a:buNone/>
            </a:pPr>
            <a:r>
              <a:rPr lang="lt-LT" sz="1600" dirty="0" smtClean="0"/>
              <a:t>		Saulės </a:t>
            </a:r>
            <a:r>
              <a:rPr lang="lt-LT" sz="1600" dirty="0"/>
              <a:t>laukais nubučiuota!</a:t>
            </a:r>
          </a:p>
          <a:p>
            <a:pPr marL="0" indent="0">
              <a:buNone/>
            </a:pPr>
            <a:r>
              <a:rPr lang="lt-LT" sz="1600" dirty="0" smtClean="0"/>
              <a:t>		Žemė </a:t>
            </a:r>
            <a:r>
              <a:rPr lang="lt-LT" sz="1600" dirty="0"/>
              <a:t>gimtoji...</a:t>
            </a:r>
          </a:p>
          <a:p>
            <a:pPr marL="0" indent="0">
              <a:buNone/>
            </a:pPr>
            <a:r>
              <a:rPr lang="lt-LT" sz="1600" dirty="0" smtClean="0"/>
              <a:t>		Upėmis </a:t>
            </a:r>
            <a:r>
              <a:rPr lang="lt-LT" sz="1600" dirty="0"/>
              <a:t>ir  lietumi nuprausta!</a:t>
            </a:r>
          </a:p>
          <a:p>
            <a:pPr marL="0" indent="0">
              <a:buNone/>
            </a:pPr>
            <a:r>
              <a:rPr lang="lt-LT" sz="1600" dirty="0" smtClean="0"/>
              <a:t>		Žemė </a:t>
            </a:r>
            <a:r>
              <a:rPr lang="lt-LT" sz="1600" dirty="0"/>
              <a:t>gimtoji...</a:t>
            </a:r>
          </a:p>
          <a:p>
            <a:pPr marL="0" indent="0">
              <a:buNone/>
            </a:pPr>
            <a:r>
              <a:rPr lang="lt-LT" sz="1600" dirty="0" smtClean="0"/>
              <a:t>		Mūsų  </a:t>
            </a:r>
            <a:r>
              <a:rPr lang="lt-LT" sz="1600" dirty="0"/>
              <a:t>kojomis numindyta!</a:t>
            </a:r>
          </a:p>
          <a:p>
            <a:pPr marL="0" indent="0">
              <a:buNone/>
            </a:pPr>
            <a:r>
              <a:rPr lang="lt-LT" sz="1600" dirty="0" smtClean="0"/>
              <a:t>		Žemė </a:t>
            </a:r>
            <a:r>
              <a:rPr lang="lt-LT" sz="1600" dirty="0"/>
              <a:t>gimtoji...</a:t>
            </a:r>
          </a:p>
          <a:p>
            <a:pPr marL="0" indent="0">
              <a:buNone/>
            </a:pPr>
            <a:r>
              <a:rPr lang="lt-LT" sz="1600" dirty="0" smtClean="0"/>
              <a:t>		Motulės </a:t>
            </a:r>
            <a:r>
              <a:rPr lang="lt-LT" sz="1600" dirty="0"/>
              <a:t>ašaromis aplaistyta!</a:t>
            </a:r>
          </a:p>
          <a:p>
            <a:pPr marL="0" indent="0">
              <a:buNone/>
            </a:pPr>
            <a:r>
              <a:rPr lang="lt-LT" sz="1600" dirty="0" smtClean="0"/>
              <a:t>		Žemė </a:t>
            </a:r>
            <a:r>
              <a:rPr lang="lt-LT" sz="1600" dirty="0"/>
              <a:t>gimtoji...</a:t>
            </a:r>
          </a:p>
          <a:p>
            <a:pPr marL="0" indent="0">
              <a:buNone/>
            </a:pPr>
            <a:r>
              <a:rPr lang="lt-LT" sz="1600" dirty="0" smtClean="0"/>
              <a:t>		Tėvelio </a:t>
            </a:r>
            <a:r>
              <a:rPr lang="lt-LT" sz="1600" dirty="0"/>
              <a:t>dalgio nuskusta!</a:t>
            </a:r>
          </a:p>
          <a:p>
            <a:pPr marL="0" indent="0">
              <a:buNone/>
            </a:pPr>
            <a:r>
              <a:rPr lang="lt-LT" sz="1600" dirty="0" smtClean="0"/>
              <a:t>		Žemė </a:t>
            </a:r>
            <a:r>
              <a:rPr lang="lt-LT" sz="1600" dirty="0"/>
              <a:t>gimtoji...</a:t>
            </a:r>
          </a:p>
          <a:p>
            <a:pPr marL="0" indent="0">
              <a:buNone/>
            </a:pPr>
            <a:r>
              <a:rPr lang="lt-LT" sz="1600" dirty="0" smtClean="0"/>
              <a:t>		Vaikų </a:t>
            </a:r>
            <a:r>
              <a:rPr lang="lt-LT" sz="1600" dirty="0"/>
              <a:t>juoku sušildyta!</a:t>
            </a:r>
          </a:p>
          <a:p>
            <a:pPr marL="0" indent="0">
              <a:buNone/>
            </a:pPr>
            <a:r>
              <a:rPr lang="lt-LT" sz="1600" dirty="0" smtClean="0"/>
              <a:t>		Žeme </a:t>
            </a:r>
            <a:r>
              <a:rPr lang="lt-LT" sz="1600" dirty="0"/>
              <a:t>gimtoji,</a:t>
            </a:r>
          </a:p>
          <a:p>
            <a:pPr marL="0" indent="0">
              <a:buNone/>
            </a:pPr>
            <a:r>
              <a:rPr lang="lt-LT" sz="1600" dirty="0" smtClean="0"/>
              <a:t>		Esi </a:t>
            </a:r>
            <a:r>
              <a:rPr lang="lt-LT" sz="1600" dirty="0"/>
              <a:t>tu mūsų brangi Lietuva!</a:t>
            </a:r>
          </a:p>
          <a:p>
            <a:pPr marL="0" indent="0">
              <a:buNone/>
            </a:pPr>
            <a:endParaRPr lang="lt-LT" sz="1800" dirty="0"/>
          </a:p>
        </p:txBody>
      </p:sp>
    </p:spTree>
    <p:extLst>
      <p:ext uri="{BB962C8B-B14F-4D97-AF65-F5344CB8AC3E}">
        <p14:creationId xmlns:p14="http://schemas.microsoft.com/office/powerpoint/2010/main" val="3396863415"/>
      </p:ext>
    </p:extLst>
  </p:cSld>
  <p:clrMapOvr>
    <a:masterClrMapping/>
  </p:clrMapOvr>
  <p:transition spd="slow" advClick="0" advTm="15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426368"/>
            <a:ext cx="8229600" cy="1143000"/>
          </a:xfrm>
        </p:spPr>
        <p:txBody>
          <a:bodyPr>
            <a:noAutofit/>
          </a:bodyPr>
          <a:lstStyle/>
          <a:p>
            <a:r>
              <a:rPr lang="lt-LT" sz="3600" dirty="0"/>
              <a:t>E. Jokubauskaitė </a:t>
            </a:r>
            <a:r>
              <a:rPr lang="lt-LT" sz="3600" dirty="0" smtClean="0"/>
              <a:t/>
            </a:r>
            <a:br>
              <a:rPr lang="lt-LT" sz="3600" dirty="0" smtClean="0"/>
            </a:br>
            <a:r>
              <a:rPr lang="lt-LT" sz="3600" dirty="0" smtClean="0"/>
              <a:t>Lietuva</a:t>
            </a:r>
            <a:r>
              <a:rPr lang="lt-LT" sz="3600" dirty="0"/>
              <a:t/>
            </a:r>
            <a:br>
              <a:rPr lang="lt-LT" sz="3600" dirty="0"/>
            </a:br>
            <a:endParaRPr lang="lt-LT" sz="3600" dirty="0"/>
          </a:p>
        </p:txBody>
      </p:sp>
      <p:sp>
        <p:nvSpPr>
          <p:cNvPr id="3" name="Turinio vietos rezervavimo ženklas 2"/>
          <p:cNvSpPr>
            <a:spLocks noGrp="1"/>
          </p:cNvSpPr>
          <p:nvPr>
            <p:ph idx="1"/>
          </p:nvPr>
        </p:nvSpPr>
        <p:spPr/>
        <p:txBody>
          <a:bodyPr>
            <a:normAutofit/>
          </a:bodyPr>
          <a:lstStyle/>
          <a:p>
            <a:pPr marL="0" indent="0">
              <a:buNone/>
            </a:pPr>
            <a:r>
              <a:rPr lang="lt-LT" sz="2800" dirty="0"/>
              <a:t> 	</a:t>
            </a:r>
          </a:p>
          <a:p>
            <a:pPr marL="0" indent="0">
              <a:buNone/>
            </a:pPr>
            <a:r>
              <a:rPr lang="lt-LT" sz="2800" dirty="0" smtClean="0"/>
              <a:t>		Ji </a:t>
            </a:r>
            <a:r>
              <a:rPr lang="lt-LT" sz="2800" dirty="0"/>
              <a:t>mažytė ir graži,</a:t>
            </a:r>
          </a:p>
          <a:p>
            <a:pPr marL="0" indent="0">
              <a:buNone/>
            </a:pPr>
            <a:r>
              <a:rPr lang="lt-LT" sz="2800" dirty="0" smtClean="0"/>
              <a:t>		Man </a:t>
            </a:r>
            <a:r>
              <a:rPr lang="lt-LT" sz="2800" dirty="0"/>
              <a:t>miela ir maloni.</a:t>
            </a:r>
          </a:p>
          <a:p>
            <a:pPr marL="0" indent="0">
              <a:buNone/>
            </a:pPr>
            <a:r>
              <a:rPr lang="lt-LT" sz="2800" dirty="0" smtClean="0"/>
              <a:t>		Čia </a:t>
            </a:r>
            <a:r>
              <a:rPr lang="lt-LT" sz="2800" dirty="0"/>
              <a:t>gyvena mūs šeima!</a:t>
            </a:r>
          </a:p>
          <a:p>
            <a:pPr marL="0" indent="0">
              <a:buNone/>
            </a:pPr>
            <a:r>
              <a:rPr lang="lt-LT" sz="2800" dirty="0" smtClean="0"/>
              <a:t>		O </a:t>
            </a:r>
            <a:r>
              <a:rPr lang="lt-LT" sz="2800" dirty="0"/>
              <a:t>šalis ta Lietuva!</a:t>
            </a:r>
          </a:p>
          <a:p>
            <a:pPr marL="0" indent="0">
              <a:buNone/>
            </a:pPr>
            <a:r>
              <a:rPr lang="lt-LT" sz="2800" dirty="0" smtClean="0"/>
              <a:t>		Čia </a:t>
            </a:r>
            <a:r>
              <a:rPr lang="lt-LT" sz="2800" dirty="0"/>
              <a:t>namučiai, čia namai.</a:t>
            </a:r>
          </a:p>
          <a:p>
            <a:pPr marL="0" indent="0">
              <a:buNone/>
            </a:pPr>
            <a:r>
              <a:rPr lang="lt-LT" sz="2800" dirty="0" smtClean="0"/>
              <a:t>		Ir </a:t>
            </a:r>
            <a:r>
              <a:rPr lang="lt-LT" sz="2800" dirty="0"/>
              <a:t>visi geri draugai!</a:t>
            </a:r>
          </a:p>
          <a:p>
            <a:pPr marL="0" indent="0">
              <a:buNone/>
            </a:pPr>
            <a:r>
              <a:rPr lang="lt-LT" sz="2800" b="1" dirty="0"/>
              <a:t> </a:t>
            </a:r>
            <a:endParaRPr lang="lt-LT" sz="2800" dirty="0"/>
          </a:p>
          <a:p>
            <a:pPr marL="0" indent="0">
              <a:buNone/>
            </a:pPr>
            <a:endParaRPr lang="lt-LT" sz="2800" dirty="0"/>
          </a:p>
        </p:txBody>
      </p:sp>
    </p:spTree>
    <p:extLst>
      <p:ext uri="{BB962C8B-B14F-4D97-AF65-F5344CB8AC3E}">
        <p14:creationId xmlns:p14="http://schemas.microsoft.com/office/powerpoint/2010/main" val="2167766063"/>
      </p:ext>
    </p:extLst>
  </p:cSld>
  <p:clrMapOvr>
    <a:masterClrMapping/>
  </p:clrMapOvr>
  <p:transition spd="slow" advClick="0" advTm="15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sz="4000" dirty="0" err="1"/>
              <a:t>Erlanda</a:t>
            </a:r>
            <a:r>
              <a:rPr lang="lt-LT" sz="4000" dirty="0"/>
              <a:t> </a:t>
            </a:r>
            <a:r>
              <a:rPr lang="lt-LT" sz="4000" dirty="0" err="1" smtClean="0"/>
              <a:t>Aukselytė</a:t>
            </a:r>
            <a:r>
              <a:rPr lang="lt-LT" sz="4000" dirty="0" smtClean="0"/>
              <a:t/>
            </a:r>
            <a:br>
              <a:rPr lang="lt-LT" sz="4000" dirty="0" smtClean="0"/>
            </a:br>
            <a:r>
              <a:rPr lang="lt-LT" sz="4000" dirty="0" smtClean="0"/>
              <a:t> </a:t>
            </a:r>
            <a:r>
              <a:rPr lang="lt-LT" sz="4000" dirty="0"/>
              <a:t>Lietuva</a:t>
            </a:r>
          </a:p>
        </p:txBody>
      </p:sp>
      <p:sp>
        <p:nvSpPr>
          <p:cNvPr id="3" name="Turinio vietos rezervavimo ženklas 2"/>
          <p:cNvSpPr>
            <a:spLocks noGrp="1"/>
          </p:cNvSpPr>
          <p:nvPr>
            <p:ph idx="1"/>
          </p:nvPr>
        </p:nvSpPr>
        <p:spPr/>
        <p:txBody>
          <a:bodyPr>
            <a:noAutofit/>
          </a:bodyPr>
          <a:lstStyle/>
          <a:p>
            <a:pPr marL="0" indent="0">
              <a:buNone/>
            </a:pPr>
            <a:r>
              <a:rPr lang="lt-LT" sz="2000" dirty="0" smtClean="0"/>
              <a:t>		Ten</a:t>
            </a:r>
            <a:r>
              <a:rPr lang="lt-LT" sz="2000" dirty="0"/>
              <a:t>, kur Lietuva,</a:t>
            </a:r>
          </a:p>
          <a:p>
            <a:pPr marL="0" indent="0">
              <a:buNone/>
            </a:pPr>
            <a:r>
              <a:rPr lang="lt-LT" sz="2000" dirty="0" smtClean="0"/>
              <a:t>		Ten </a:t>
            </a:r>
            <a:r>
              <a:rPr lang="lt-LT" sz="2000" dirty="0"/>
              <a:t>mūsų namai.</a:t>
            </a:r>
          </a:p>
          <a:p>
            <a:pPr marL="0" indent="0">
              <a:buNone/>
            </a:pPr>
            <a:r>
              <a:rPr lang="lt-LT" sz="2000" dirty="0" smtClean="0"/>
              <a:t>		Ten</a:t>
            </a:r>
            <a:r>
              <a:rPr lang="lt-LT" sz="2000" dirty="0"/>
              <a:t>, kur Lietuvos himnas skamba,</a:t>
            </a:r>
          </a:p>
          <a:p>
            <a:pPr marL="0" indent="0">
              <a:buNone/>
            </a:pPr>
            <a:r>
              <a:rPr lang="lt-LT" sz="2000" dirty="0" smtClean="0"/>
              <a:t>		Ten </a:t>
            </a:r>
            <a:r>
              <a:rPr lang="lt-LT" sz="2000" dirty="0"/>
              <a:t>mūsų Tėvynė.</a:t>
            </a:r>
          </a:p>
          <a:p>
            <a:pPr marL="0" indent="0">
              <a:buNone/>
            </a:pPr>
            <a:r>
              <a:rPr lang="lt-LT" sz="2000" dirty="0" smtClean="0"/>
              <a:t>		Kiek </a:t>
            </a:r>
            <a:r>
              <a:rPr lang="lt-LT" sz="2000" dirty="0"/>
              <a:t>kraujo buvo išlieta,</a:t>
            </a:r>
          </a:p>
          <a:p>
            <a:pPr marL="0" indent="0">
              <a:buNone/>
            </a:pPr>
            <a:r>
              <a:rPr lang="lt-LT" sz="2000" dirty="0" smtClean="0"/>
              <a:t>		Kad </a:t>
            </a:r>
            <a:r>
              <a:rPr lang="lt-LT" sz="2000" dirty="0"/>
              <a:t>Lietuva būtų vėl atkurta.</a:t>
            </a:r>
          </a:p>
          <a:p>
            <a:pPr marL="0" indent="0">
              <a:buNone/>
            </a:pPr>
            <a:r>
              <a:rPr lang="lt-LT" sz="2000" dirty="0" smtClean="0"/>
              <a:t>		Kiek </a:t>
            </a:r>
            <a:r>
              <a:rPr lang="lt-LT" sz="2000" dirty="0"/>
              <a:t>meilės buvo atiduota,</a:t>
            </a:r>
          </a:p>
          <a:p>
            <a:pPr marL="0" indent="0">
              <a:buNone/>
            </a:pPr>
            <a:r>
              <a:rPr lang="lt-LT" sz="2000" dirty="0" smtClean="0"/>
              <a:t>		Kad </a:t>
            </a:r>
            <a:r>
              <a:rPr lang="lt-LT" sz="2000" dirty="0"/>
              <a:t>ji būtų laisva.</a:t>
            </a:r>
          </a:p>
          <a:p>
            <a:pPr marL="0" indent="0">
              <a:buNone/>
            </a:pPr>
            <a:r>
              <a:rPr lang="lt-LT" sz="2000" dirty="0" smtClean="0"/>
              <a:t>		Tad </a:t>
            </a:r>
            <a:r>
              <a:rPr lang="lt-LT" sz="2000" dirty="0"/>
              <a:t>mylėkime Lietuvą,</a:t>
            </a:r>
          </a:p>
          <a:p>
            <a:pPr marL="0" indent="0">
              <a:buNone/>
            </a:pPr>
            <a:r>
              <a:rPr lang="lt-LT" sz="2000" dirty="0" smtClean="0"/>
              <a:t>		Nes </a:t>
            </a:r>
            <a:r>
              <a:rPr lang="lt-LT" sz="2000" dirty="0"/>
              <a:t>ji pati nuostabiausia</a:t>
            </a:r>
            <a:r>
              <a:rPr lang="en-GB" sz="2000" dirty="0"/>
              <a:t>!</a:t>
            </a:r>
            <a:endParaRPr lang="lt-LT" sz="2000" dirty="0"/>
          </a:p>
          <a:p>
            <a:pPr marL="0" indent="0">
              <a:buNone/>
            </a:pPr>
            <a:r>
              <a:rPr lang="lt-LT" sz="2000" dirty="0" smtClean="0"/>
              <a:t>		Kad </a:t>
            </a:r>
            <a:r>
              <a:rPr lang="lt-LT" sz="2000" dirty="0"/>
              <a:t>ir kur mes bebūtume,</a:t>
            </a:r>
          </a:p>
          <a:p>
            <a:pPr marL="0" indent="0">
              <a:buNone/>
            </a:pPr>
            <a:r>
              <a:rPr lang="lt-LT" sz="2000" dirty="0" smtClean="0"/>
              <a:t>		Lietuva </a:t>
            </a:r>
            <a:r>
              <a:rPr lang="lt-LT" sz="2000" dirty="0"/>
              <a:t>mūsų širdyse!</a:t>
            </a:r>
          </a:p>
          <a:p>
            <a:pPr marL="0" indent="0">
              <a:buNone/>
            </a:pPr>
            <a:r>
              <a:rPr lang="lt-LT" sz="2000" dirty="0"/>
              <a:t> </a:t>
            </a:r>
          </a:p>
          <a:p>
            <a:pPr marL="0" indent="0">
              <a:buNone/>
            </a:pPr>
            <a:r>
              <a:rPr lang="lt-LT" sz="2000" dirty="0"/>
              <a:t> </a:t>
            </a:r>
          </a:p>
          <a:p>
            <a:pPr marL="0" indent="0">
              <a:buNone/>
            </a:pPr>
            <a:r>
              <a:rPr lang="lt-LT" sz="2000" dirty="0"/>
              <a:t> </a:t>
            </a:r>
          </a:p>
          <a:p>
            <a:pPr marL="0" indent="0">
              <a:buNone/>
            </a:pPr>
            <a:endParaRPr lang="lt-LT" sz="2000" dirty="0"/>
          </a:p>
        </p:txBody>
      </p:sp>
    </p:spTree>
    <p:extLst>
      <p:ext uri="{BB962C8B-B14F-4D97-AF65-F5344CB8AC3E}">
        <p14:creationId xmlns:p14="http://schemas.microsoft.com/office/powerpoint/2010/main" val="2683879452"/>
      </p:ext>
    </p:extLst>
  </p:cSld>
  <p:clrMapOvr>
    <a:masterClrMapping/>
  </p:clrMapOvr>
  <p:transition spd="slow" advClick="0" advTm="15000"/>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361</Words>
  <Application>Microsoft Office PowerPoint</Application>
  <PresentationFormat>Demonstracija ekrane (4:3)</PresentationFormat>
  <Paragraphs>564</Paragraphs>
  <Slides>47</Slides>
  <Notes>0</Notes>
  <HiddenSlides>0</HiddenSlides>
  <MMClips>0</MMClips>
  <ScaleCrop>false</ScaleCrop>
  <HeadingPairs>
    <vt:vector size="4" baseType="variant">
      <vt:variant>
        <vt:lpstr>Tema</vt:lpstr>
      </vt:variant>
      <vt:variant>
        <vt:i4>1</vt:i4>
      </vt:variant>
      <vt:variant>
        <vt:lpstr>Skaidrių pavadinimai</vt:lpstr>
      </vt:variant>
      <vt:variant>
        <vt:i4>47</vt:i4>
      </vt:variant>
    </vt:vector>
  </HeadingPairs>
  <TitlesOfParts>
    <vt:vector size="48" baseType="lpstr">
      <vt:lpstr>Office tema</vt:lpstr>
      <vt:lpstr>Dovana Lietuvai</vt:lpstr>
      <vt:lpstr>Konkursui „Dovana Lietuvai“ </vt:lpstr>
      <vt:lpstr>Urtė Čirpytė Mano Tėvynė</vt:lpstr>
      <vt:lpstr>Kamilė Paužuolytė  Lietuva – tai mūsų gimtinė </vt:lpstr>
      <vt:lpstr> Augustė Rudytė  Mano gimtinė - Lietuva</vt:lpstr>
      <vt:lpstr>Konkursui „Dovana Lietuvai“ </vt:lpstr>
      <vt:lpstr>E. Jokubauskaitė  Mano   šalis </vt:lpstr>
      <vt:lpstr>E. Jokubauskaitė  Lietuva </vt:lpstr>
      <vt:lpstr>Erlanda Aukselytė  Lietuva</vt:lpstr>
      <vt:lpstr> Beatričė Pranciulytė  Lietuva </vt:lpstr>
      <vt:lpstr>Konkursui „Dovana Lietuvai“ </vt:lpstr>
      <vt:lpstr>HAIKU LIETUVAI </vt:lpstr>
      <vt:lpstr>HAIKU LIETUVAI</vt:lpstr>
      <vt:lpstr>HAIKU LIETUVAI</vt:lpstr>
      <vt:lpstr>HAIKU LIETUVAI</vt:lpstr>
      <vt:lpstr>HAIKU LIETUVAI</vt:lpstr>
      <vt:lpstr>HAIKU LIETUVAI</vt:lpstr>
      <vt:lpstr>HAIKU LIETUVAI</vt:lpstr>
      <vt:lpstr>HAIKU LIETUVAI</vt:lpstr>
      <vt:lpstr>HAIKU LIETUVAI</vt:lpstr>
      <vt:lpstr>PowerPoint pristatymas</vt:lpstr>
      <vt:lpstr> Dovydas Guntis  Lietuvai (sonetas) </vt:lpstr>
      <vt:lpstr> Edvinas Šiaučiūnas  Šviesa </vt:lpstr>
      <vt:lpstr>Gabrielė Šidlauskaitė Dovanokit žodžiui ... mėnulį   </vt:lpstr>
      <vt:lpstr>Greta Armalytė Lietuviškas žodis (akrostichas) </vt:lpstr>
      <vt:lpstr>  Greta Armalytė Nuplauki, laike, vargus spaudos draudimo  </vt:lpstr>
      <vt:lpstr> Irma Rekytė  Lietuvai I (akrostichas) </vt:lpstr>
      <vt:lpstr> Irma Rekytė  Lietuvai II (akrostichas) </vt:lpstr>
      <vt:lpstr> Kevinas Vasiliauskas  Lietuvoj </vt:lpstr>
      <vt:lpstr> Kevinas Vasiliauskas  Gina Lietuvą karys </vt:lpstr>
      <vt:lpstr> Lukas Mikolaitis  Švenčia visa Lietuva </vt:lpstr>
      <vt:lpstr> Ona Šmitaitė   Trispalvė </vt:lpstr>
      <vt:lpstr> Paulius Šomka  GIMTAJAI KALBAI IR LIETUVAI </vt:lpstr>
      <vt:lpstr>Simona Kipšaitė  ATLEISK (trioletas) </vt:lpstr>
      <vt:lpstr>Konkursui „Dovana Lietuvai“ </vt:lpstr>
      <vt:lpstr>Irma Petrušaitytė Šimtametė Lietuva</vt:lpstr>
      <vt:lpstr>  Rokas Rudnickas Šuns ištikimybė  </vt:lpstr>
      <vt:lpstr>  Irma Petrušaitytė Šuns skundai  </vt:lpstr>
      <vt:lpstr> Laisvūnas Pranciulis Bobutės šuo </vt:lpstr>
      <vt:lpstr>  Rustina Žukauskaitė Kodėl šuo nekalba ?  </vt:lpstr>
      <vt:lpstr>  Živilė Ripskytė Daugiau lok, mažiau išduok   </vt:lpstr>
      <vt:lpstr>  Neringa Truškauskaitė Nebylys šuo  </vt:lpstr>
      <vt:lpstr>  Inesa Kudulytė Dievo šuo  </vt:lpstr>
      <vt:lpstr>  Armandas Lukoševičius Šuns pagalys  </vt:lpstr>
      <vt:lpstr>  Mindaugas Liukaitis Šuns istorija  </vt:lpstr>
      <vt:lpstr>  Gabija Malinauskaitė Nevertinama dovana  </vt:lpstr>
      <vt:lpstr>  Akvilė Gylytė Dievo duota, velnio atimta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Dovana Lietuvai</dc:title>
  <dc:creator>Angela</dc:creator>
  <cp:lastModifiedBy>Angela</cp:lastModifiedBy>
  <cp:revision>56</cp:revision>
  <dcterms:created xsi:type="dcterms:W3CDTF">2018-02-19T14:39:35Z</dcterms:created>
  <dcterms:modified xsi:type="dcterms:W3CDTF">2018-02-20T11:06:21Z</dcterms:modified>
</cp:coreProperties>
</file>